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Lst>
  <p:sldSz cx="18288000" cy="10287000"/>
  <p:notesSz cx="6858000" cy="9144000"/>
  <p:embeddedFontLst>
    <p:embeddedFont>
      <p:font typeface="Open Sans" panose="020B0606030504020204" pitchFamily="34" charset="0"/>
      <p:regular r:id="rId7"/>
    </p:embeddedFont>
    <p:embeddedFont>
      <p:font typeface="Open Sans Bold" panose="020B0604020202020204" charset="0"/>
      <p:regular r:id="rId8"/>
    </p:embeddedFont>
    <p:embeddedFont>
      <p:font typeface="Open Sans Light" panose="020B0306030504020204" pitchFamily="34" charset="0"/>
      <p:regular r:id="rId9"/>
    </p:embeddedFont>
    <p:embeddedFont>
      <p:font typeface="Paytone One" panose="020B0604020202020204" charset="0"/>
      <p:regular r:id="rId10"/>
    </p:embeddedFont>
    <p:embeddedFont>
      <p:font typeface="The Seasons Bold" panose="020B0604020202020204" charset="0"/>
      <p:regular r:id="rId11"/>
    </p:embeddedFont>
    <p:embeddedFont>
      <p:font typeface="Trend Slab Four" panose="020B0604020202020204" charset="0"/>
      <p:regular r:id="rId12"/>
    </p:embeddedFont>
    <p:embeddedFont>
      <p:font typeface="VAG Rounded Next Shine" panose="020B0604020202020204"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204834" y="13446"/>
            <a:ext cx="2030508" cy="2030508"/>
          </a:xfrm>
          <a:custGeom>
            <a:avLst/>
            <a:gdLst/>
            <a:ahLst/>
            <a:cxnLst/>
            <a:rect l="l" t="t" r="r" b="b"/>
            <a:pathLst>
              <a:path w="2030508" h="2030508">
                <a:moveTo>
                  <a:pt x="0" y="0"/>
                </a:moveTo>
                <a:lnTo>
                  <a:pt x="2030508" y="0"/>
                </a:lnTo>
                <a:lnTo>
                  <a:pt x="2030508" y="2030508"/>
                </a:lnTo>
                <a:lnTo>
                  <a:pt x="0" y="2030508"/>
                </a:lnTo>
                <a:lnTo>
                  <a:pt x="0" y="0"/>
                </a:lnTo>
                <a:close/>
              </a:path>
            </a:pathLst>
          </a:custGeom>
          <a:blipFill>
            <a:blip r:embed="rId2"/>
            <a:stretch>
              <a:fillRect/>
            </a:stretch>
          </a:blipFill>
        </p:spPr>
      </p:sp>
      <p:grpSp>
        <p:nvGrpSpPr>
          <p:cNvPr id="3" name="Group 3"/>
          <p:cNvGrpSpPr>
            <a:grpSpLocks noChangeAspect="1"/>
          </p:cNvGrpSpPr>
          <p:nvPr/>
        </p:nvGrpSpPr>
        <p:grpSpPr>
          <a:xfrm>
            <a:off x="0" y="5735725"/>
            <a:ext cx="5313509" cy="4409150"/>
            <a:chOff x="0" y="0"/>
            <a:chExt cx="6350000" cy="5269230"/>
          </a:xfrm>
        </p:grpSpPr>
        <p:sp>
          <p:nvSpPr>
            <p:cNvPr id="4" name="Freeform 4"/>
            <p:cNvSpPr/>
            <p:nvPr/>
          </p:nvSpPr>
          <p:spPr>
            <a:xfrm>
              <a:off x="114300" y="106680"/>
              <a:ext cx="6121400" cy="5057140"/>
            </a:xfrm>
            <a:custGeom>
              <a:avLst/>
              <a:gdLst/>
              <a:ahLst/>
              <a:cxnLst/>
              <a:rect l="l" t="t" r="r" b="b"/>
              <a:pathLst>
                <a:path w="6121400" h="5057140">
                  <a:moveTo>
                    <a:pt x="5604510" y="1168400"/>
                  </a:moveTo>
                  <a:cubicBezTo>
                    <a:pt x="5723890" y="849630"/>
                    <a:pt x="5513070" y="590550"/>
                    <a:pt x="5284470" y="698500"/>
                  </a:cubicBezTo>
                  <a:cubicBezTo>
                    <a:pt x="5345430" y="50800"/>
                    <a:pt x="4484370" y="313690"/>
                    <a:pt x="4372610" y="0"/>
                  </a:cubicBezTo>
                  <a:lnTo>
                    <a:pt x="1750060" y="0"/>
                  </a:lnTo>
                  <a:cubicBezTo>
                    <a:pt x="1638300" y="314960"/>
                    <a:pt x="777240" y="52070"/>
                    <a:pt x="838200" y="698500"/>
                  </a:cubicBezTo>
                  <a:cubicBezTo>
                    <a:pt x="609600" y="590550"/>
                    <a:pt x="398780" y="849630"/>
                    <a:pt x="518160" y="1168400"/>
                  </a:cubicBezTo>
                  <a:cubicBezTo>
                    <a:pt x="246380" y="1162050"/>
                    <a:pt x="20320" y="1430020"/>
                    <a:pt x="1270" y="1634490"/>
                  </a:cubicBezTo>
                  <a:lnTo>
                    <a:pt x="0" y="3473450"/>
                  </a:lnTo>
                  <a:cubicBezTo>
                    <a:pt x="29210" y="3674110"/>
                    <a:pt x="250190" y="3902710"/>
                    <a:pt x="515620" y="3897630"/>
                  </a:cubicBezTo>
                  <a:cubicBezTo>
                    <a:pt x="396240" y="4216400"/>
                    <a:pt x="607060" y="4475480"/>
                    <a:pt x="835660" y="4367530"/>
                  </a:cubicBezTo>
                  <a:cubicBezTo>
                    <a:pt x="775970" y="5007610"/>
                    <a:pt x="1619250" y="4757420"/>
                    <a:pt x="1743710" y="5057140"/>
                  </a:cubicBezTo>
                  <a:lnTo>
                    <a:pt x="4376420" y="5057140"/>
                  </a:lnTo>
                  <a:cubicBezTo>
                    <a:pt x="4502150" y="4757420"/>
                    <a:pt x="5345430" y="5007610"/>
                    <a:pt x="5284470" y="4367530"/>
                  </a:cubicBezTo>
                  <a:cubicBezTo>
                    <a:pt x="5513070" y="4475480"/>
                    <a:pt x="5723890" y="4216400"/>
                    <a:pt x="5604510" y="3897630"/>
                  </a:cubicBezTo>
                  <a:cubicBezTo>
                    <a:pt x="5877560" y="3903980"/>
                    <a:pt x="6103620" y="3661410"/>
                    <a:pt x="6121400" y="3456940"/>
                  </a:cubicBezTo>
                  <a:lnTo>
                    <a:pt x="6121400" y="1609090"/>
                  </a:lnTo>
                  <a:cubicBezTo>
                    <a:pt x="6102350" y="1404620"/>
                    <a:pt x="5877560" y="1162050"/>
                    <a:pt x="5604510" y="1168400"/>
                  </a:cubicBezTo>
                </a:path>
              </a:pathLst>
            </a:custGeom>
            <a:blipFill>
              <a:blip r:embed="rId3"/>
              <a:stretch>
                <a:fillRect t="-9366" b="-9366"/>
              </a:stretch>
            </a:blipFill>
          </p:spPr>
        </p:sp>
        <p:sp>
          <p:nvSpPr>
            <p:cNvPr id="5" name="Freeform 5"/>
            <p:cNvSpPr/>
            <p:nvPr/>
          </p:nvSpPr>
          <p:spPr>
            <a:xfrm>
              <a:off x="63500" y="62230"/>
              <a:ext cx="6223000" cy="5144770"/>
            </a:xfrm>
            <a:custGeom>
              <a:avLst/>
              <a:gdLst/>
              <a:ahLst/>
              <a:cxnLst/>
              <a:rect l="l" t="t" r="r" b="b"/>
              <a:pathLst>
                <a:path w="6223000" h="5144770">
                  <a:moveTo>
                    <a:pt x="4447540" y="5144770"/>
                  </a:moveTo>
                  <a:lnTo>
                    <a:pt x="1772920" y="5144770"/>
                  </a:lnTo>
                  <a:lnTo>
                    <a:pt x="1764030" y="5128260"/>
                  </a:lnTo>
                  <a:cubicBezTo>
                    <a:pt x="1706880" y="5021580"/>
                    <a:pt x="1549400" y="4989830"/>
                    <a:pt x="1383030" y="4955540"/>
                  </a:cubicBezTo>
                  <a:cubicBezTo>
                    <a:pt x="1115060" y="4900930"/>
                    <a:pt x="811530" y="4838700"/>
                    <a:pt x="848360" y="4443730"/>
                  </a:cubicBezTo>
                  <a:cubicBezTo>
                    <a:pt x="756920" y="4486910"/>
                    <a:pt x="659130" y="4472940"/>
                    <a:pt x="588010" y="4406900"/>
                  </a:cubicBezTo>
                  <a:cubicBezTo>
                    <a:pt x="509270" y="4333240"/>
                    <a:pt x="444500" y="4174490"/>
                    <a:pt x="523240" y="3964940"/>
                  </a:cubicBezTo>
                  <a:lnTo>
                    <a:pt x="513080" y="3964940"/>
                  </a:lnTo>
                  <a:cubicBezTo>
                    <a:pt x="255270" y="3964940"/>
                    <a:pt x="29210" y="3740150"/>
                    <a:pt x="0" y="3538220"/>
                  </a:cubicBezTo>
                  <a:lnTo>
                    <a:pt x="0" y="1663700"/>
                  </a:lnTo>
                  <a:cubicBezTo>
                    <a:pt x="17780" y="1468120"/>
                    <a:pt x="232410" y="1182370"/>
                    <a:pt x="525780" y="1188720"/>
                  </a:cubicBezTo>
                  <a:cubicBezTo>
                    <a:pt x="447040" y="979170"/>
                    <a:pt x="511810" y="820420"/>
                    <a:pt x="590550" y="746760"/>
                  </a:cubicBezTo>
                  <a:cubicBezTo>
                    <a:pt x="661670" y="680720"/>
                    <a:pt x="759460" y="668020"/>
                    <a:pt x="850900" y="709930"/>
                  </a:cubicBezTo>
                  <a:cubicBezTo>
                    <a:pt x="814070" y="314960"/>
                    <a:pt x="1117600" y="252730"/>
                    <a:pt x="1385570" y="198120"/>
                  </a:cubicBezTo>
                  <a:cubicBezTo>
                    <a:pt x="1555750" y="163830"/>
                    <a:pt x="1717040" y="130810"/>
                    <a:pt x="1770380" y="17780"/>
                  </a:cubicBezTo>
                  <a:lnTo>
                    <a:pt x="1779270" y="0"/>
                  </a:lnTo>
                  <a:lnTo>
                    <a:pt x="4443730" y="0"/>
                  </a:lnTo>
                  <a:lnTo>
                    <a:pt x="4452620" y="17780"/>
                  </a:lnTo>
                  <a:cubicBezTo>
                    <a:pt x="4505960" y="130810"/>
                    <a:pt x="4667250" y="163830"/>
                    <a:pt x="4837430" y="198120"/>
                  </a:cubicBezTo>
                  <a:cubicBezTo>
                    <a:pt x="5105400" y="252730"/>
                    <a:pt x="5410200" y="314960"/>
                    <a:pt x="5372100" y="709930"/>
                  </a:cubicBezTo>
                  <a:cubicBezTo>
                    <a:pt x="5463540" y="666750"/>
                    <a:pt x="5561330" y="680720"/>
                    <a:pt x="5632450" y="746760"/>
                  </a:cubicBezTo>
                  <a:cubicBezTo>
                    <a:pt x="5711190" y="820420"/>
                    <a:pt x="5775960" y="979170"/>
                    <a:pt x="5697220" y="1188720"/>
                  </a:cubicBezTo>
                  <a:lnTo>
                    <a:pt x="5707380" y="1188720"/>
                  </a:lnTo>
                  <a:cubicBezTo>
                    <a:pt x="5979160" y="1188720"/>
                    <a:pt x="6203950" y="1423670"/>
                    <a:pt x="6223000" y="1634490"/>
                  </a:cubicBezTo>
                  <a:lnTo>
                    <a:pt x="6223000" y="3516630"/>
                  </a:lnTo>
                  <a:cubicBezTo>
                    <a:pt x="6203950" y="3728720"/>
                    <a:pt x="5979160" y="3964940"/>
                    <a:pt x="5707380" y="3964940"/>
                  </a:cubicBezTo>
                  <a:lnTo>
                    <a:pt x="5697220" y="3964940"/>
                  </a:lnTo>
                  <a:cubicBezTo>
                    <a:pt x="5775960" y="4174490"/>
                    <a:pt x="5711190" y="4333240"/>
                    <a:pt x="5632450" y="4406900"/>
                  </a:cubicBezTo>
                  <a:cubicBezTo>
                    <a:pt x="5561330" y="4472940"/>
                    <a:pt x="5463540" y="4485640"/>
                    <a:pt x="5372100" y="4443729"/>
                  </a:cubicBezTo>
                  <a:cubicBezTo>
                    <a:pt x="5408930" y="4838700"/>
                    <a:pt x="5105400" y="4900929"/>
                    <a:pt x="4837430" y="4955539"/>
                  </a:cubicBezTo>
                  <a:cubicBezTo>
                    <a:pt x="4671060" y="4989829"/>
                    <a:pt x="4513580" y="5021579"/>
                    <a:pt x="4456430" y="5128259"/>
                  </a:cubicBezTo>
                  <a:lnTo>
                    <a:pt x="4447540" y="5144769"/>
                  </a:lnTo>
                  <a:close/>
                  <a:moveTo>
                    <a:pt x="1809750" y="5082540"/>
                  </a:moveTo>
                  <a:lnTo>
                    <a:pt x="4411980" y="5082540"/>
                  </a:lnTo>
                  <a:cubicBezTo>
                    <a:pt x="4488180" y="4963160"/>
                    <a:pt x="4652010" y="4930140"/>
                    <a:pt x="4826000" y="4894580"/>
                  </a:cubicBezTo>
                  <a:cubicBezTo>
                    <a:pt x="5091430" y="4839970"/>
                    <a:pt x="5342891" y="4789170"/>
                    <a:pt x="5311141" y="4448810"/>
                  </a:cubicBezTo>
                  <a:lnTo>
                    <a:pt x="5300981" y="4339590"/>
                  </a:lnTo>
                  <a:lnTo>
                    <a:pt x="5400041" y="4386580"/>
                  </a:lnTo>
                  <a:cubicBezTo>
                    <a:pt x="5468620" y="4418330"/>
                    <a:pt x="5538470" y="4409440"/>
                    <a:pt x="5590541" y="4361180"/>
                  </a:cubicBezTo>
                  <a:cubicBezTo>
                    <a:pt x="5655311" y="4301490"/>
                    <a:pt x="5707381" y="4166870"/>
                    <a:pt x="5640070" y="3987800"/>
                  </a:cubicBezTo>
                  <a:lnTo>
                    <a:pt x="5607050" y="3901440"/>
                  </a:lnTo>
                  <a:lnTo>
                    <a:pt x="5707380" y="3903981"/>
                  </a:lnTo>
                  <a:cubicBezTo>
                    <a:pt x="5942330" y="3903981"/>
                    <a:pt x="6144260" y="3694431"/>
                    <a:pt x="6160770" y="3514090"/>
                  </a:cubicBezTo>
                  <a:lnTo>
                    <a:pt x="6160770" y="1639570"/>
                  </a:lnTo>
                  <a:cubicBezTo>
                    <a:pt x="6142991" y="1460500"/>
                    <a:pt x="5942330" y="1252220"/>
                    <a:pt x="5707380" y="1252220"/>
                  </a:cubicBezTo>
                  <a:lnTo>
                    <a:pt x="5605780" y="1254760"/>
                  </a:lnTo>
                  <a:lnTo>
                    <a:pt x="5638800" y="1168400"/>
                  </a:lnTo>
                  <a:cubicBezTo>
                    <a:pt x="5706110" y="988060"/>
                    <a:pt x="5654041" y="854710"/>
                    <a:pt x="5589270" y="795020"/>
                  </a:cubicBezTo>
                  <a:cubicBezTo>
                    <a:pt x="5537200" y="746760"/>
                    <a:pt x="5467350" y="736600"/>
                    <a:pt x="5398770" y="769620"/>
                  </a:cubicBezTo>
                  <a:lnTo>
                    <a:pt x="5299711" y="816610"/>
                  </a:lnTo>
                  <a:lnTo>
                    <a:pt x="5309870" y="707390"/>
                  </a:lnTo>
                  <a:cubicBezTo>
                    <a:pt x="5341620" y="368300"/>
                    <a:pt x="5090161" y="316230"/>
                    <a:pt x="4824730" y="261620"/>
                  </a:cubicBezTo>
                  <a:cubicBezTo>
                    <a:pt x="4646930" y="224790"/>
                    <a:pt x="4478020" y="190500"/>
                    <a:pt x="4404360" y="63500"/>
                  </a:cubicBezTo>
                  <a:lnTo>
                    <a:pt x="1818640" y="63500"/>
                  </a:lnTo>
                  <a:cubicBezTo>
                    <a:pt x="1746250" y="190500"/>
                    <a:pt x="1577340" y="224790"/>
                    <a:pt x="1398270" y="261620"/>
                  </a:cubicBezTo>
                  <a:cubicBezTo>
                    <a:pt x="1131570" y="316230"/>
                    <a:pt x="881380" y="367030"/>
                    <a:pt x="913130" y="707390"/>
                  </a:cubicBezTo>
                  <a:lnTo>
                    <a:pt x="923290" y="816610"/>
                  </a:lnTo>
                  <a:lnTo>
                    <a:pt x="824230" y="769620"/>
                  </a:lnTo>
                  <a:cubicBezTo>
                    <a:pt x="755650" y="737870"/>
                    <a:pt x="685800" y="746760"/>
                    <a:pt x="633730" y="795020"/>
                  </a:cubicBezTo>
                  <a:cubicBezTo>
                    <a:pt x="568960" y="854710"/>
                    <a:pt x="516890" y="989330"/>
                    <a:pt x="584200" y="1168400"/>
                  </a:cubicBezTo>
                  <a:lnTo>
                    <a:pt x="617220" y="1254760"/>
                  </a:lnTo>
                  <a:lnTo>
                    <a:pt x="516890" y="1252220"/>
                  </a:lnTo>
                  <a:cubicBezTo>
                    <a:pt x="266700" y="1252220"/>
                    <a:pt x="78740" y="1502410"/>
                    <a:pt x="62230" y="1668780"/>
                  </a:cubicBezTo>
                  <a:lnTo>
                    <a:pt x="60960" y="3531870"/>
                  </a:lnTo>
                  <a:cubicBezTo>
                    <a:pt x="87630" y="3707130"/>
                    <a:pt x="285750" y="3902710"/>
                    <a:pt x="513080" y="3902710"/>
                  </a:cubicBezTo>
                  <a:lnTo>
                    <a:pt x="613410" y="3900170"/>
                  </a:lnTo>
                  <a:lnTo>
                    <a:pt x="580390" y="3986530"/>
                  </a:lnTo>
                  <a:cubicBezTo>
                    <a:pt x="513080" y="4166870"/>
                    <a:pt x="565150" y="4300220"/>
                    <a:pt x="629920" y="4359910"/>
                  </a:cubicBezTo>
                  <a:cubicBezTo>
                    <a:pt x="681990" y="4408170"/>
                    <a:pt x="751840" y="4418330"/>
                    <a:pt x="820420" y="4385310"/>
                  </a:cubicBezTo>
                  <a:lnTo>
                    <a:pt x="919480" y="4338320"/>
                  </a:lnTo>
                  <a:lnTo>
                    <a:pt x="909320" y="4447540"/>
                  </a:lnTo>
                  <a:cubicBezTo>
                    <a:pt x="877570" y="4786630"/>
                    <a:pt x="1129030" y="4838700"/>
                    <a:pt x="1394460" y="4893310"/>
                  </a:cubicBezTo>
                  <a:cubicBezTo>
                    <a:pt x="1568450" y="4930140"/>
                    <a:pt x="1733550" y="4963160"/>
                    <a:pt x="1809750" y="5082540"/>
                  </a:cubicBezTo>
                  <a:close/>
                </a:path>
              </a:pathLst>
            </a:custGeom>
            <a:solidFill>
              <a:srgbClr val="1E5175"/>
            </a:solidFill>
          </p:spPr>
        </p:sp>
      </p:grpSp>
      <p:grpSp>
        <p:nvGrpSpPr>
          <p:cNvPr id="6" name="Group 6"/>
          <p:cNvGrpSpPr>
            <a:grpSpLocks noChangeAspect="1"/>
          </p:cNvGrpSpPr>
          <p:nvPr/>
        </p:nvGrpSpPr>
        <p:grpSpPr>
          <a:xfrm>
            <a:off x="5487335" y="5735725"/>
            <a:ext cx="5313509" cy="4409150"/>
            <a:chOff x="0" y="0"/>
            <a:chExt cx="6350000" cy="5269230"/>
          </a:xfrm>
        </p:grpSpPr>
        <p:sp>
          <p:nvSpPr>
            <p:cNvPr id="7" name="Freeform 7"/>
            <p:cNvSpPr/>
            <p:nvPr/>
          </p:nvSpPr>
          <p:spPr>
            <a:xfrm>
              <a:off x="114300" y="106680"/>
              <a:ext cx="6121400" cy="5057140"/>
            </a:xfrm>
            <a:custGeom>
              <a:avLst/>
              <a:gdLst/>
              <a:ahLst/>
              <a:cxnLst/>
              <a:rect l="l" t="t" r="r" b="b"/>
              <a:pathLst>
                <a:path w="6121400" h="5057140">
                  <a:moveTo>
                    <a:pt x="5604510" y="1168400"/>
                  </a:moveTo>
                  <a:cubicBezTo>
                    <a:pt x="5723890" y="849630"/>
                    <a:pt x="5513070" y="590550"/>
                    <a:pt x="5284470" y="698500"/>
                  </a:cubicBezTo>
                  <a:cubicBezTo>
                    <a:pt x="5345430" y="50800"/>
                    <a:pt x="4484370" y="313690"/>
                    <a:pt x="4372610" y="0"/>
                  </a:cubicBezTo>
                  <a:lnTo>
                    <a:pt x="1750060" y="0"/>
                  </a:lnTo>
                  <a:cubicBezTo>
                    <a:pt x="1638300" y="314960"/>
                    <a:pt x="777240" y="52070"/>
                    <a:pt x="838200" y="698500"/>
                  </a:cubicBezTo>
                  <a:cubicBezTo>
                    <a:pt x="609600" y="590550"/>
                    <a:pt x="398780" y="849630"/>
                    <a:pt x="518160" y="1168400"/>
                  </a:cubicBezTo>
                  <a:cubicBezTo>
                    <a:pt x="246380" y="1162050"/>
                    <a:pt x="20320" y="1430020"/>
                    <a:pt x="1270" y="1634490"/>
                  </a:cubicBezTo>
                  <a:lnTo>
                    <a:pt x="0" y="3473450"/>
                  </a:lnTo>
                  <a:cubicBezTo>
                    <a:pt x="29210" y="3674110"/>
                    <a:pt x="250190" y="3902710"/>
                    <a:pt x="515620" y="3897630"/>
                  </a:cubicBezTo>
                  <a:cubicBezTo>
                    <a:pt x="396240" y="4216400"/>
                    <a:pt x="607060" y="4475480"/>
                    <a:pt x="835660" y="4367530"/>
                  </a:cubicBezTo>
                  <a:cubicBezTo>
                    <a:pt x="775970" y="5007610"/>
                    <a:pt x="1619250" y="4757420"/>
                    <a:pt x="1743710" y="5057140"/>
                  </a:cubicBezTo>
                  <a:lnTo>
                    <a:pt x="4376420" y="5057140"/>
                  </a:lnTo>
                  <a:cubicBezTo>
                    <a:pt x="4502150" y="4757420"/>
                    <a:pt x="5345430" y="5007610"/>
                    <a:pt x="5284470" y="4367530"/>
                  </a:cubicBezTo>
                  <a:cubicBezTo>
                    <a:pt x="5513070" y="4475480"/>
                    <a:pt x="5723890" y="4216400"/>
                    <a:pt x="5604510" y="3897630"/>
                  </a:cubicBezTo>
                  <a:cubicBezTo>
                    <a:pt x="5877560" y="3903980"/>
                    <a:pt x="6103620" y="3661410"/>
                    <a:pt x="6121400" y="3456940"/>
                  </a:cubicBezTo>
                  <a:lnTo>
                    <a:pt x="6121400" y="1609090"/>
                  </a:lnTo>
                  <a:cubicBezTo>
                    <a:pt x="6102350" y="1404620"/>
                    <a:pt x="5877560" y="1162050"/>
                    <a:pt x="5604510" y="1168400"/>
                  </a:cubicBezTo>
                </a:path>
              </a:pathLst>
            </a:custGeom>
            <a:blipFill>
              <a:blip r:embed="rId4"/>
              <a:stretch>
                <a:fillRect t="-8867" b="-8867"/>
              </a:stretch>
            </a:blipFill>
          </p:spPr>
        </p:sp>
        <p:sp>
          <p:nvSpPr>
            <p:cNvPr id="8" name="Freeform 8"/>
            <p:cNvSpPr/>
            <p:nvPr/>
          </p:nvSpPr>
          <p:spPr>
            <a:xfrm>
              <a:off x="63500" y="62230"/>
              <a:ext cx="6223000" cy="5144770"/>
            </a:xfrm>
            <a:custGeom>
              <a:avLst/>
              <a:gdLst/>
              <a:ahLst/>
              <a:cxnLst/>
              <a:rect l="l" t="t" r="r" b="b"/>
              <a:pathLst>
                <a:path w="6223000" h="5144770">
                  <a:moveTo>
                    <a:pt x="4447540" y="5144770"/>
                  </a:moveTo>
                  <a:lnTo>
                    <a:pt x="1772920" y="5144770"/>
                  </a:lnTo>
                  <a:lnTo>
                    <a:pt x="1764030" y="5128260"/>
                  </a:lnTo>
                  <a:cubicBezTo>
                    <a:pt x="1706880" y="5021580"/>
                    <a:pt x="1549400" y="4989830"/>
                    <a:pt x="1383030" y="4955540"/>
                  </a:cubicBezTo>
                  <a:cubicBezTo>
                    <a:pt x="1115060" y="4900930"/>
                    <a:pt x="811530" y="4838700"/>
                    <a:pt x="848360" y="4443730"/>
                  </a:cubicBezTo>
                  <a:cubicBezTo>
                    <a:pt x="756920" y="4486910"/>
                    <a:pt x="659130" y="4472940"/>
                    <a:pt x="588010" y="4406900"/>
                  </a:cubicBezTo>
                  <a:cubicBezTo>
                    <a:pt x="509270" y="4333240"/>
                    <a:pt x="444500" y="4174490"/>
                    <a:pt x="523240" y="3964940"/>
                  </a:cubicBezTo>
                  <a:lnTo>
                    <a:pt x="513080" y="3964940"/>
                  </a:lnTo>
                  <a:cubicBezTo>
                    <a:pt x="255270" y="3964940"/>
                    <a:pt x="29210" y="3740150"/>
                    <a:pt x="0" y="3538220"/>
                  </a:cubicBezTo>
                  <a:lnTo>
                    <a:pt x="0" y="1663700"/>
                  </a:lnTo>
                  <a:cubicBezTo>
                    <a:pt x="17780" y="1468120"/>
                    <a:pt x="232410" y="1182370"/>
                    <a:pt x="525780" y="1188720"/>
                  </a:cubicBezTo>
                  <a:cubicBezTo>
                    <a:pt x="447040" y="979170"/>
                    <a:pt x="511810" y="820420"/>
                    <a:pt x="590550" y="746760"/>
                  </a:cubicBezTo>
                  <a:cubicBezTo>
                    <a:pt x="661670" y="680720"/>
                    <a:pt x="759460" y="668020"/>
                    <a:pt x="850900" y="709930"/>
                  </a:cubicBezTo>
                  <a:cubicBezTo>
                    <a:pt x="814070" y="314960"/>
                    <a:pt x="1117600" y="252730"/>
                    <a:pt x="1385570" y="198120"/>
                  </a:cubicBezTo>
                  <a:cubicBezTo>
                    <a:pt x="1555750" y="163830"/>
                    <a:pt x="1717040" y="130810"/>
                    <a:pt x="1770380" y="17780"/>
                  </a:cubicBezTo>
                  <a:lnTo>
                    <a:pt x="1779270" y="0"/>
                  </a:lnTo>
                  <a:lnTo>
                    <a:pt x="4443730" y="0"/>
                  </a:lnTo>
                  <a:lnTo>
                    <a:pt x="4452620" y="17780"/>
                  </a:lnTo>
                  <a:cubicBezTo>
                    <a:pt x="4505960" y="130810"/>
                    <a:pt x="4667250" y="163830"/>
                    <a:pt x="4837430" y="198120"/>
                  </a:cubicBezTo>
                  <a:cubicBezTo>
                    <a:pt x="5105400" y="252730"/>
                    <a:pt x="5410200" y="314960"/>
                    <a:pt x="5372100" y="709930"/>
                  </a:cubicBezTo>
                  <a:cubicBezTo>
                    <a:pt x="5463540" y="666750"/>
                    <a:pt x="5561330" y="680720"/>
                    <a:pt x="5632450" y="746760"/>
                  </a:cubicBezTo>
                  <a:cubicBezTo>
                    <a:pt x="5711190" y="820420"/>
                    <a:pt x="5775960" y="979170"/>
                    <a:pt x="5697220" y="1188720"/>
                  </a:cubicBezTo>
                  <a:lnTo>
                    <a:pt x="5707380" y="1188720"/>
                  </a:lnTo>
                  <a:cubicBezTo>
                    <a:pt x="5979160" y="1188720"/>
                    <a:pt x="6203950" y="1423670"/>
                    <a:pt x="6223000" y="1634490"/>
                  </a:cubicBezTo>
                  <a:lnTo>
                    <a:pt x="6223000" y="3516630"/>
                  </a:lnTo>
                  <a:cubicBezTo>
                    <a:pt x="6203950" y="3728720"/>
                    <a:pt x="5979160" y="3964940"/>
                    <a:pt x="5707380" y="3964940"/>
                  </a:cubicBezTo>
                  <a:lnTo>
                    <a:pt x="5697220" y="3964940"/>
                  </a:lnTo>
                  <a:cubicBezTo>
                    <a:pt x="5775960" y="4174490"/>
                    <a:pt x="5711190" y="4333240"/>
                    <a:pt x="5632450" y="4406900"/>
                  </a:cubicBezTo>
                  <a:cubicBezTo>
                    <a:pt x="5561330" y="4472940"/>
                    <a:pt x="5463540" y="4485640"/>
                    <a:pt x="5372100" y="4443729"/>
                  </a:cubicBezTo>
                  <a:cubicBezTo>
                    <a:pt x="5408930" y="4838700"/>
                    <a:pt x="5105400" y="4900929"/>
                    <a:pt x="4837430" y="4955539"/>
                  </a:cubicBezTo>
                  <a:cubicBezTo>
                    <a:pt x="4671060" y="4989829"/>
                    <a:pt x="4513580" y="5021579"/>
                    <a:pt x="4456430" y="5128259"/>
                  </a:cubicBezTo>
                  <a:lnTo>
                    <a:pt x="4447540" y="5144769"/>
                  </a:lnTo>
                  <a:close/>
                  <a:moveTo>
                    <a:pt x="1809750" y="5082540"/>
                  </a:moveTo>
                  <a:lnTo>
                    <a:pt x="4411980" y="5082540"/>
                  </a:lnTo>
                  <a:cubicBezTo>
                    <a:pt x="4488180" y="4963160"/>
                    <a:pt x="4652010" y="4930140"/>
                    <a:pt x="4826000" y="4894580"/>
                  </a:cubicBezTo>
                  <a:cubicBezTo>
                    <a:pt x="5091430" y="4839970"/>
                    <a:pt x="5342891" y="4789170"/>
                    <a:pt x="5311141" y="4448810"/>
                  </a:cubicBezTo>
                  <a:lnTo>
                    <a:pt x="5300981" y="4339590"/>
                  </a:lnTo>
                  <a:lnTo>
                    <a:pt x="5400041" y="4386580"/>
                  </a:lnTo>
                  <a:cubicBezTo>
                    <a:pt x="5468620" y="4418330"/>
                    <a:pt x="5538470" y="4409440"/>
                    <a:pt x="5590541" y="4361180"/>
                  </a:cubicBezTo>
                  <a:cubicBezTo>
                    <a:pt x="5655311" y="4301490"/>
                    <a:pt x="5707381" y="4166870"/>
                    <a:pt x="5640070" y="3987800"/>
                  </a:cubicBezTo>
                  <a:lnTo>
                    <a:pt x="5607050" y="3901440"/>
                  </a:lnTo>
                  <a:lnTo>
                    <a:pt x="5707380" y="3903981"/>
                  </a:lnTo>
                  <a:cubicBezTo>
                    <a:pt x="5942330" y="3903981"/>
                    <a:pt x="6144260" y="3694431"/>
                    <a:pt x="6160770" y="3514090"/>
                  </a:cubicBezTo>
                  <a:lnTo>
                    <a:pt x="6160770" y="1639570"/>
                  </a:lnTo>
                  <a:cubicBezTo>
                    <a:pt x="6142991" y="1460500"/>
                    <a:pt x="5942330" y="1252220"/>
                    <a:pt x="5707380" y="1252220"/>
                  </a:cubicBezTo>
                  <a:lnTo>
                    <a:pt x="5605780" y="1254760"/>
                  </a:lnTo>
                  <a:lnTo>
                    <a:pt x="5638800" y="1168400"/>
                  </a:lnTo>
                  <a:cubicBezTo>
                    <a:pt x="5706110" y="988060"/>
                    <a:pt x="5654041" y="854710"/>
                    <a:pt x="5589270" y="795020"/>
                  </a:cubicBezTo>
                  <a:cubicBezTo>
                    <a:pt x="5537200" y="746760"/>
                    <a:pt x="5467350" y="736600"/>
                    <a:pt x="5398770" y="769620"/>
                  </a:cubicBezTo>
                  <a:lnTo>
                    <a:pt x="5299711" y="816610"/>
                  </a:lnTo>
                  <a:lnTo>
                    <a:pt x="5309870" y="707390"/>
                  </a:lnTo>
                  <a:cubicBezTo>
                    <a:pt x="5341620" y="368300"/>
                    <a:pt x="5090161" y="316230"/>
                    <a:pt x="4824730" y="261620"/>
                  </a:cubicBezTo>
                  <a:cubicBezTo>
                    <a:pt x="4646930" y="224790"/>
                    <a:pt x="4478020" y="190500"/>
                    <a:pt x="4404360" y="63500"/>
                  </a:cubicBezTo>
                  <a:lnTo>
                    <a:pt x="1818640" y="63500"/>
                  </a:lnTo>
                  <a:cubicBezTo>
                    <a:pt x="1746250" y="190500"/>
                    <a:pt x="1577340" y="224790"/>
                    <a:pt x="1398270" y="261620"/>
                  </a:cubicBezTo>
                  <a:cubicBezTo>
                    <a:pt x="1131570" y="316230"/>
                    <a:pt x="881380" y="367030"/>
                    <a:pt x="913130" y="707390"/>
                  </a:cubicBezTo>
                  <a:lnTo>
                    <a:pt x="923290" y="816610"/>
                  </a:lnTo>
                  <a:lnTo>
                    <a:pt x="824230" y="769620"/>
                  </a:lnTo>
                  <a:cubicBezTo>
                    <a:pt x="755650" y="737870"/>
                    <a:pt x="685800" y="746760"/>
                    <a:pt x="633730" y="795020"/>
                  </a:cubicBezTo>
                  <a:cubicBezTo>
                    <a:pt x="568960" y="854710"/>
                    <a:pt x="516890" y="989330"/>
                    <a:pt x="584200" y="1168400"/>
                  </a:cubicBezTo>
                  <a:lnTo>
                    <a:pt x="617220" y="1254760"/>
                  </a:lnTo>
                  <a:lnTo>
                    <a:pt x="516890" y="1252220"/>
                  </a:lnTo>
                  <a:cubicBezTo>
                    <a:pt x="266700" y="1252220"/>
                    <a:pt x="78740" y="1502410"/>
                    <a:pt x="62230" y="1668780"/>
                  </a:cubicBezTo>
                  <a:lnTo>
                    <a:pt x="60960" y="3531870"/>
                  </a:lnTo>
                  <a:cubicBezTo>
                    <a:pt x="87630" y="3707130"/>
                    <a:pt x="285750" y="3902710"/>
                    <a:pt x="513080" y="3902710"/>
                  </a:cubicBezTo>
                  <a:lnTo>
                    <a:pt x="613410" y="3900170"/>
                  </a:lnTo>
                  <a:lnTo>
                    <a:pt x="580390" y="3986530"/>
                  </a:lnTo>
                  <a:cubicBezTo>
                    <a:pt x="513080" y="4166870"/>
                    <a:pt x="565150" y="4300220"/>
                    <a:pt x="629920" y="4359910"/>
                  </a:cubicBezTo>
                  <a:cubicBezTo>
                    <a:pt x="681990" y="4408170"/>
                    <a:pt x="751840" y="4418330"/>
                    <a:pt x="820420" y="4385310"/>
                  </a:cubicBezTo>
                  <a:lnTo>
                    <a:pt x="919480" y="4338320"/>
                  </a:lnTo>
                  <a:lnTo>
                    <a:pt x="909320" y="4447540"/>
                  </a:lnTo>
                  <a:cubicBezTo>
                    <a:pt x="877570" y="4786630"/>
                    <a:pt x="1129030" y="4838700"/>
                    <a:pt x="1394460" y="4893310"/>
                  </a:cubicBezTo>
                  <a:cubicBezTo>
                    <a:pt x="1568450" y="4930140"/>
                    <a:pt x="1733550" y="4963160"/>
                    <a:pt x="1809750" y="5082540"/>
                  </a:cubicBezTo>
                  <a:close/>
                </a:path>
              </a:pathLst>
            </a:custGeom>
            <a:solidFill>
              <a:srgbClr val="1E5175"/>
            </a:solidFill>
          </p:spPr>
        </p:sp>
      </p:grpSp>
      <p:grpSp>
        <p:nvGrpSpPr>
          <p:cNvPr id="9" name="Group 9"/>
          <p:cNvGrpSpPr>
            <a:grpSpLocks noChangeAspect="1"/>
          </p:cNvGrpSpPr>
          <p:nvPr/>
        </p:nvGrpSpPr>
        <p:grpSpPr>
          <a:xfrm>
            <a:off x="12099072" y="5735725"/>
            <a:ext cx="5313509" cy="4409150"/>
            <a:chOff x="0" y="0"/>
            <a:chExt cx="6350000" cy="5269230"/>
          </a:xfrm>
        </p:grpSpPr>
        <p:sp>
          <p:nvSpPr>
            <p:cNvPr id="10" name="Freeform 10"/>
            <p:cNvSpPr/>
            <p:nvPr/>
          </p:nvSpPr>
          <p:spPr>
            <a:xfrm>
              <a:off x="114300" y="106680"/>
              <a:ext cx="6121400" cy="5057140"/>
            </a:xfrm>
            <a:custGeom>
              <a:avLst/>
              <a:gdLst/>
              <a:ahLst/>
              <a:cxnLst/>
              <a:rect l="l" t="t" r="r" b="b"/>
              <a:pathLst>
                <a:path w="6121400" h="5057140">
                  <a:moveTo>
                    <a:pt x="5604510" y="1168400"/>
                  </a:moveTo>
                  <a:cubicBezTo>
                    <a:pt x="5723890" y="849630"/>
                    <a:pt x="5513070" y="590550"/>
                    <a:pt x="5284470" y="698500"/>
                  </a:cubicBezTo>
                  <a:cubicBezTo>
                    <a:pt x="5345430" y="50800"/>
                    <a:pt x="4484370" y="313690"/>
                    <a:pt x="4372610" y="0"/>
                  </a:cubicBezTo>
                  <a:lnTo>
                    <a:pt x="1750060" y="0"/>
                  </a:lnTo>
                  <a:cubicBezTo>
                    <a:pt x="1638300" y="314960"/>
                    <a:pt x="777240" y="52070"/>
                    <a:pt x="838200" y="698500"/>
                  </a:cubicBezTo>
                  <a:cubicBezTo>
                    <a:pt x="609600" y="590550"/>
                    <a:pt x="398780" y="849630"/>
                    <a:pt x="518160" y="1168400"/>
                  </a:cubicBezTo>
                  <a:cubicBezTo>
                    <a:pt x="246380" y="1162050"/>
                    <a:pt x="20320" y="1430020"/>
                    <a:pt x="1270" y="1634490"/>
                  </a:cubicBezTo>
                  <a:lnTo>
                    <a:pt x="0" y="3473450"/>
                  </a:lnTo>
                  <a:cubicBezTo>
                    <a:pt x="29210" y="3674110"/>
                    <a:pt x="250190" y="3902710"/>
                    <a:pt x="515620" y="3897630"/>
                  </a:cubicBezTo>
                  <a:cubicBezTo>
                    <a:pt x="396240" y="4216400"/>
                    <a:pt x="607060" y="4475480"/>
                    <a:pt x="835660" y="4367530"/>
                  </a:cubicBezTo>
                  <a:cubicBezTo>
                    <a:pt x="775970" y="5007610"/>
                    <a:pt x="1619250" y="4757420"/>
                    <a:pt x="1743710" y="5057140"/>
                  </a:cubicBezTo>
                  <a:lnTo>
                    <a:pt x="4376420" y="5057140"/>
                  </a:lnTo>
                  <a:cubicBezTo>
                    <a:pt x="4502150" y="4757420"/>
                    <a:pt x="5345430" y="5007610"/>
                    <a:pt x="5284470" y="4367530"/>
                  </a:cubicBezTo>
                  <a:cubicBezTo>
                    <a:pt x="5513070" y="4475480"/>
                    <a:pt x="5723890" y="4216400"/>
                    <a:pt x="5604510" y="3897630"/>
                  </a:cubicBezTo>
                  <a:cubicBezTo>
                    <a:pt x="5877560" y="3903980"/>
                    <a:pt x="6103620" y="3661410"/>
                    <a:pt x="6121400" y="3456940"/>
                  </a:cubicBezTo>
                  <a:lnTo>
                    <a:pt x="6121400" y="1609090"/>
                  </a:lnTo>
                  <a:cubicBezTo>
                    <a:pt x="6102350" y="1404620"/>
                    <a:pt x="5877560" y="1162050"/>
                    <a:pt x="5604510" y="1168400"/>
                  </a:cubicBezTo>
                </a:path>
              </a:pathLst>
            </a:custGeom>
            <a:blipFill>
              <a:blip r:embed="rId5"/>
              <a:stretch>
                <a:fillRect t="-11095" b="-11095"/>
              </a:stretch>
            </a:blipFill>
          </p:spPr>
        </p:sp>
        <p:sp>
          <p:nvSpPr>
            <p:cNvPr id="11" name="Freeform 11"/>
            <p:cNvSpPr/>
            <p:nvPr/>
          </p:nvSpPr>
          <p:spPr>
            <a:xfrm>
              <a:off x="63500" y="62230"/>
              <a:ext cx="6223000" cy="5144770"/>
            </a:xfrm>
            <a:custGeom>
              <a:avLst/>
              <a:gdLst/>
              <a:ahLst/>
              <a:cxnLst/>
              <a:rect l="l" t="t" r="r" b="b"/>
              <a:pathLst>
                <a:path w="6223000" h="5144770">
                  <a:moveTo>
                    <a:pt x="4447540" y="5144770"/>
                  </a:moveTo>
                  <a:lnTo>
                    <a:pt x="1772920" y="5144770"/>
                  </a:lnTo>
                  <a:lnTo>
                    <a:pt x="1764030" y="5128260"/>
                  </a:lnTo>
                  <a:cubicBezTo>
                    <a:pt x="1706880" y="5021580"/>
                    <a:pt x="1549400" y="4989830"/>
                    <a:pt x="1383030" y="4955540"/>
                  </a:cubicBezTo>
                  <a:cubicBezTo>
                    <a:pt x="1115060" y="4900930"/>
                    <a:pt x="811530" y="4838700"/>
                    <a:pt x="848360" y="4443730"/>
                  </a:cubicBezTo>
                  <a:cubicBezTo>
                    <a:pt x="756920" y="4486910"/>
                    <a:pt x="659130" y="4472940"/>
                    <a:pt x="588010" y="4406900"/>
                  </a:cubicBezTo>
                  <a:cubicBezTo>
                    <a:pt x="509270" y="4333240"/>
                    <a:pt x="444500" y="4174490"/>
                    <a:pt x="523240" y="3964940"/>
                  </a:cubicBezTo>
                  <a:lnTo>
                    <a:pt x="513080" y="3964940"/>
                  </a:lnTo>
                  <a:cubicBezTo>
                    <a:pt x="255270" y="3964940"/>
                    <a:pt x="29210" y="3740150"/>
                    <a:pt x="0" y="3538220"/>
                  </a:cubicBezTo>
                  <a:lnTo>
                    <a:pt x="0" y="1663700"/>
                  </a:lnTo>
                  <a:cubicBezTo>
                    <a:pt x="17780" y="1468120"/>
                    <a:pt x="232410" y="1182370"/>
                    <a:pt x="525780" y="1188720"/>
                  </a:cubicBezTo>
                  <a:cubicBezTo>
                    <a:pt x="447040" y="979170"/>
                    <a:pt x="511810" y="820420"/>
                    <a:pt x="590550" y="746760"/>
                  </a:cubicBezTo>
                  <a:cubicBezTo>
                    <a:pt x="661670" y="680720"/>
                    <a:pt x="759460" y="668020"/>
                    <a:pt x="850900" y="709930"/>
                  </a:cubicBezTo>
                  <a:cubicBezTo>
                    <a:pt x="814070" y="314960"/>
                    <a:pt x="1117600" y="252730"/>
                    <a:pt x="1385570" y="198120"/>
                  </a:cubicBezTo>
                  <a:cubicBezTo>
                    <a:pt x="1555750" y="163830"/>
                    <a:pt x="1717040" y="130810"/>
                    <a:pt x="1770380" y="17780"/>
                  </a:cubicBezTo>
                  <a:lnTo>
                    <a:pt x="1779270" y="0"/>
                  </a:lnTo>
                  <a:lnTo>
                    <a:pt x="4443730" y="0"/>
                  </a:lnTo>
                  <a:lnTo>
                    <a:pt x="4452620" y="17780"/>
                  </a:lnTo>
                  <a:cubicBezTo>
                    <a:pt x="4505960" y="130810"/>
                    <a:pt x="4667250" y="163830"/>
                    <a:pt x="4837430" y="198120"/>
                  </a:cubicBezTo>
                  <a:cubicBezTo>
                    <a:pt x="5105400" y="252730"/>
                    <a:pt x="5410200" y="314960"/>
                    <a:pt x="5372100" y="709930"/>
                  </a:cubicBezTo>
                  <a:cubicBezTo>
                    <a:pt x="5463540" y="666750"/>
                    <a:pt x="5561330" y="680720"/>
                    <a:pt x="5632450" y="746760"/>
                  </a:cubicBezTo>
                  <a:cubicBezTo>
                    <a:pt x="5711190" y="820420"/>
                    <a:pt x="5775960" y="979170"/>
                    <a:pt x="5697220" y="1188720"/>
                  </a:cubicBezTo>
                  <a:lnTo>
                    <a:pt x="5707380" y="1188720"/>
                  </a:lnTo>
                  <a:cubicBezTo>
                    <a:pt x="5979160" y="1188720"/>
                    <a:pt x="6203950" y="1423670"/>
                    <a:pt x="6223000" y="1634490"/>
                  </a:cubicBezTo>
                  <a:lnTo>
                    <a:pt x="6223000" y="3516630"/>
                  </a:lnTo>
                  <a:cubicBezTo>
                    <a:pt x="6203950" y="3728720"/>
                    <a:pt x="5979160" y="3964940"/>
                    <a:pt x="5707380" y="3964940"/>
                  </a:cubicBezTo>
                  <a:lnTo>
                    <a:pt x="5697220" y="3964940"/>
                  </a:lnTo>
                  <a:cubicBezTo>
                    <a:pt x="5775960" y="4174490"/>
                    <a:pt x="5711190" y="4333240"/>
                    <a:pt x="5632450" y="4406900"/>
                  </a:cubicBezTo>
                  <a:cubicBezTo>
                    <a:pt x="5561330" y="4472940"/>
                    <a:pt x="5463540" y="4485640"/>
                    <a:pt x="5372100" y="4443729"/>
                  </a:cubicBezTo>
                  <a:cubicBezTo>
                    <a:pt x="5408930" y="4838700"/>
                    <a:pt x="5105400" y="4900929"/>
                    <a:pt x="4837430" y="4955539"/>
                  </a:cubicBezTo>
                  <a:cubicBezTo>
                    <a:pt x="4671060" y="4989829"/>
                    <a:pt x="4513580" y="5021579"/>
                    <a:pt x="4456430" y="5128259"/>
                  </a:cubicBezTo>
                  <a:lnTo>
                    <a:pt x="4447540" y="5144769"/>
                  </a:lnTo>
                  <a:close/>
                  <a:moveTo>
                    <a:pt x="1809750" y="5082540"/>
                  </a:moveTo>
                  <a:lnTo>
                    <a:pt x="4411980" y="5082540"/>
                  </a:lnTo>
                  <a:cubicBezTo>
                    <a:pt x="4488180" y="4963160"/>
                    <a:pt x="4652010" y="4930140"/>
                    <a:pt x="4826000" y="4894580"/>
                  </a:cubicBezTo>
                  <a:cubicBezTo>
                    <a:pt x="5091430" y="4839970"/>
                    <a:pt x="5342891" y="4789170"/>
                    <a:pt x="5311141" y="4448810"/>
                  </a:cubicBezTo>
                  <a:lnTo>
                    <a:pt x="5300981" y="4339590"/>
                  </a:lnTo>
                  <a:lnTo>
                    <a:pt x="5400041" y="4386580"/>
                  </a:lnTo>
                  <a:cubicBezTo>
                    <a:pt x="5468620" y="4418330"/>
                    <a:pt x="5538470" y="4409440"/>
                    <a:pt x="5590541" y="4361180"/>
                  </a:cubicBezTo>
                  <a:cubicBezTo>
                    <a:pt x="5655311" y="4301490"/>
                    <a:pt x="5707381" y="4166870"/>
                    <a:pt x="5640070" y="3987800"/>
                  </a:cubicBezTo>
                  <a:lnTo>
                    <a:pt x="5607050" y="3901440"/>
                  </a:lnTo>
                  <a:lnTo>
                    <a:pt x="5707380" y="3903981"/>
                  </a:lnTo>
                  <a:cubicBezTo>
                    <a:pt x="5942330" y="3903981"/>
                    <a:pt x="6144260" y="3694431"/>
                    <a:pt x="6160770" y="3514090"/>
                  </a:cubicBezTo>
                  <a:lnTo>
                    <a:pt x="6160770" y="1639570"/>
                  </a:lnTo>
                  <a:cubicBezTo>
                    <a:pt x="6142991" y="1460500"/>
                    <a:pt x="5942330" y="1252220"/>
                    <a:pt x="5707380" y="1252220"/>
                  </a:cubicBezTo>
                  <a:lnTo>
                    <a:pt x="5605780" y="1254760"/>
                  </a:lnTo>
                  <a:lnTo>
                    <a:pt x="5638800" y="1168400"/>
                  </a:lnTo>
                  <a:cubicBezTo>
                    <a:pt x="5706110" y="988060"/>
                    <a:pt x="5654041" y="854710"/>
                    <a:pt x="5589270" y="795020"/>
                  </a:cubicBezTo>
                  <a:cubicBezTo>
                    <a:pt x="5537200" y="746760"/>
                    <a:pt x="5467350" y="736600"/>
                    <a:pt x="5398770" y="769620"/>
                  </a:cubicBezTo>
                  <a:lnTo>
                    <a:pt x="5299711" y="816610"/>
                  </a:lnTo>
                  <a:lnTo>
                    <a:pt x="5309870" y="707390"/>
                  </a:lnTo>
                  <a:cubicBezTo>
                    <a:pt x="5341620" y="368300"/>
                    <a:pt x="5090161" y="316230"/>
                    <a:pt x="4824730" y="261620"/>
                  </a:cubicBezTo>
                  <a:cubicBezTo>
                    <a:pt x="4646930" y="224790"/>
                    <a:pt x="4478020" y="190500"/>
                    <a:pt x="4404360" y="63500"/>
                  </a:cubicBezTo>
                  <a:lnTo>
                    <a:pt x="1818640" y="63500"/>
                  </a:lnTo>
                  <a:cubicBezTo>
                    <a:pt x="1746250" y="190500"/>
                    <a:pt x="1577340" y="224790"/>
                    <a:pt x="1398270" y="261620"/>
                  </a:cubicBezTo>
                  <a:cubicBezTo>
                    <a:pt x="1131570" y="316230"/>
                    <a:pt x="881380" y="367030"/>
                    <a:pt x="913130" y="707390"/>
                  </a:cubicBezTo>
                  <a:lnTo>
                    <a:pt x="923290" y="816610"/>
                  </a:lnTo>
                  <a:lnTo>
                    <a:pt x="824230" y="769620"/>
                  </a:lnTo>
                  <a:cubicBezTo>
                    <a:pt x="755650" y="737870"/>
                    <a:pt x="685800" y="746760"/>
                    <a:pt x="633730" y="795020"/>
                  </a:cubicBezTo>
                  <a:cubicBezTo>
                    <a:pt x="568960" y="854710"/>
                    <a:pt x="516890" y="989330"/>
                    <a:pt x="584200" y="1168400"/>
                  </a:cubicBezTo>
                  <a:lnTo>
                    <a:pt x="617220" y="1254760"/>
                  </a:lnTo>
                  <a:lnTo>
                    <a:pt x="516890" y="1252220"/>
                  </a:lnTo>
                  <a:cubicBezTo>
                    <a:pt x="266700" y="1252220"/>
                    <a:pt x="78740" y="1502410"/>
                    <a:pt x="62230" y="1668780"/>
                  </a:cubicBezTo>
                  <a:lnTo>
                    <a:pt x="60960" y="3531870"/>
                  </a:lnTo>
                  <a:cubicBezTo>
                    <a:pt x="87630" y="3707130"/>
                    <a:pt x="285750" y="3902710"/>
                    <a:pt x="513080" y="3902710"/>
                  </a:cubicBezTo>
                  <a:lnTo>
                    <a:pt x="613410" y="3900170"/>
                  </a:lnTo>
                  <a:lnTo>
                    <a:pt x="580390" y="3986530"/>
                  </a:lnTo>
                  <a:cubicBezTo>
                    <a:pt x="513080" y="4166870"/>
                    <a:pt x="565150" y="4300220"/>
                    <a:pt x="629920" y="4359910"/>
                  </a:cubicBezTo>
                  <a:cubicBezTo>
                    <a:pt x="681990" y="4408170"/>
                    <a:pt x="751840" y="4418330"/>
                    <a:pt x="820420" y="4385310"/>
                  </a:cubicBezTo>
                  <a:lnTo>
                    <a:pt x="919480" y="4338320"/>
                  </a:lnTo>
                  <a:lnTo>
                    <a:pt x="909320" y="4447540"/>
                  </a:lnTo>
                  <a:cubicBezTo>
                    <a:pt x="877570" y="4786630"/>
                    <a:pt x="1129030" y="4838700"/>
                    <a:pt x="1394460" y="4893310"/>
                  </a:cubicBezTo>
                  <a:cubicBezTo>
                    <a:pt x="1568450" y="4930140"/>
                    <a:pt x="1733550" y="4963160"/>
                    <a:pt x="1809750" y="5082540"/>
                  </a:cubicBezTo>
                  <a:close/>
                </a:path>
              </a:pathLst>
            </a:custGeom>
            <a:solidFill>
              <a:srgbClr val="1E5175"/>
            </a:solidFill>
          </p:spPr>
        </p:sp>
      </p:grpSp>
      <p:grpSp>
        <p:nvGrpSpPr>
          <p:cNvPr id="12" name="Group 12"/>
          <p:cNvGrpSpPr>
            <a:grpSpLocks noChangeAspect="1"/>
          </p:cNvGrpSpPr>
          <p:nvPr/>
        </p:nvGrpSpPr>
        <p:grpSpPr>
          <a:xfrm>
            <a:off x="11945791" y="734350"/>
            <a:ext cx="5313509" cy="4409150"/>
            <a:chOff x="0" y="0"/>
            <a:chExt cx="6350000" cy="5269230"/>
          </a:xfrm>
        </p:grpSpPr>
        <p:sp>
          <p:nvSpPr>
            <p:cNvPr id="13" name="Freeform 13"/>
            <p:cNvSpPr/>
            <p:nvPr/>
          </p:nvSpPr>
          <p:spPr>
            <a:xfrm>
              <a:off x="114300" y="106680"/>
              <a:ext cx="6121400" cy="5057140"/>
            </a:xfrm>
            <a:custGeom>
              <a:avLst/>
              <a:gdLst/>
              <a:ahLst/>
              <a:cxnLst/>
              <a:rect l="l" t="t" r="r" b="b"/>
              <a:pathLst>
                <a:path w="6121400" h="5057140">
                  <a:moveTo>
                    <a:pt x="5604510" y="1168400"/>
                  </a:moveTo>
                  <a:cubicBezTo>
                    <a:pt x="5723890" y="849630"/>
                    <a:pt x="5513070" y="590550"/>
                    <a:pt x="5284470" y="698500"/>
                  </a:cubicBezTo>
                  <a:cubicBezTo>
                    <a:pt x="5345430" y="50800"/>
                    <a:pt x="4484370" y="313690"/>
                    <a:pt x="4372610" y="0"/>
                  </a:cubicBezTo>
                  <a:lnTo>
                    <a:pt x="1750060" y="0"/>
                  </a:lnTo>
                  <a:cubicBezTo>
                    <a:pt x="1638300" y="314960"/>
                    <a:pt x="777240" y="52070"/>
                    <a:pt x="838200" y="698500"/>
                  </a:cubicBezTo>
                  <a:cubicBezTo>
                    <a:pt x="609600" y="590550"/>
                    <a:pt x="398780" y="849630"/>
                    <a:pt x="518160" y="1168400"/>
                  </a:cubicBezTo>
                  <a:cubicBezTo>
                    <a:pt x="246380" y="1162050"/>
                    <a:pt x="20320" y="1430020"/>
                    <a:pt x="1270" y="1634490"/>
                  </a:cubicBezTo>
                  <a:lnTo>
                    <a:pt x="0" y="3473450"/>
                  </a:lnTo>
                  <a:cubicBezTo>
                    <a:pt x="29210" y="3674110"/>
                    <a:pt x="250190" y="3902710"/>
                    <a:pt x="515620" y="3897630"/>
                  </a:cubicBezTo>
                  <a:cubicBezTo>
                    <a:pt x="396240" y="4216400"/>
                    <a:pt x="607060" y="4475480"/>
                    <a:pt x="835660" y="4367530"/>
                  </a:cubicBezTo>
                  <a:cubicBezTo>
                    <a:pt x="775970" y="5007610"/>
                    <a:pt x="1619250" y="4757420"/>
                    <a:pt x="1743710" y="5057140"/>
                  </a:cubicBezTo>
                  <a:lnTo>
                    <a:pt x="4376420" y="5057140"/>
                  </a:lnTo>
                  <a:cubicBezTo>
                    <a:pt x="4502150" y="4757420"/>
                    <a:pt x="5345430" y="5007610"/>
                    <a:pt x="5284470" y="4367530"/>
                  </a:cubicBezTo>
                  <a:cubicBezTo>
                    <a:pt x="5513070" y="4475480"/>
                    <a:pt x="5723890" y="4216400"/>
                    <a:pt x="5604510" y="3897630"/>
                  </a:cubicBezTo>
                  <a:cubicBezTo>
                    <a:pt x="5877560" y="3903980"/>
                    <a:pt x="6103620" y="3661410"/>
                    <a:pt x="6121400" y="3456940"/>
                  </a:cubicBezTo>
                  <a:lnTo>
                    <a:pt x="6121400" y="1609090"/>
                  </a:lnTo>
                  <a:cubicBezTo>
                    <a:pt x="6102350" y="1404620"/>
                    <a:pt x="5877560" y="1162050"/>
                    <a:pt x="5604510" y="1168400"/>
                  </a:cubicBezTo>
                </a:path>
              </a:pathLst>
            </a:custGeom>
            <a:blipFill>
              <a:blip r:embed="rId6"/>
              <a:stretch>
                <a:fillRect t="-8347" b="-8347"/>
              </a:stretch>
            </a:blipFill>
          </p:spPr>
        </p:sp>
        <p:sp>
          <p:nvSpPr>
            <p:cNvPr id="14" name="Freeform 14"/>
            <p:cNvSpPr/>
            <p:nvPr/>
          </p:nvSpPr>
          <p:spPr>
            <a:xfrm>
              <a:off x="63500" y="62230"/>
              <a:ext cx="6223000" cy="5144770"/>
            </a:xfrm>
            <a:custGeom>
              <a:avLst/>
              <a:gdLst/>
              <a:ahLst/>
              <a:cxnLst/>
              <a:rect l="l" t="t" r="r" b="b"/>
              <a:pathLst>
                <a:path w="6223000" h="5144770">
                  <a:moveTo>
                    <a:pt x="4447540" y="5144770"/>
                  </a:moveTo>
                  <a:lnTo>
                    <a:pt x="1772920" y="5144770"/>
                  </a:lnTo>
                  <a:lnTo>
                    <a:pt x="1764030" y="5128260"/>
                  </a:lnTo>
                  <a:cubicBezTo>
                    <a:pt x="1706880" y="5021580"/>
                    <a:pt x="1549400" y="4989830"/>
                    <a:pt x="1383030" y="4955540"/>
                  </a:cubicBezTo>
                  <a:cubicBezTo>
                    <a:pt x="1115060" y="4900930"/>
                    <a:pt x="811530" y="4838700"/>
                    <a:pt x="848360" y="4443730"/>
                  </a:cubicBezTo>
                  <a:cubicBezTo>
                    <a:pt x="756920" y="4486910"/>
                    <a:pt x="659130" y="4472940"/>
                    <a:pt x="588010" y="4406900"/>
                  </a:cubicBezTo>
                  <a:cubicBezTo>
                    <a:pt x="509270" y="4333240"/>
                    <a:pt x="444500" y="4174490"/>
                    <a:pt x="523240" y="3964940"/>
                  </a:cubicBezTo>
                  <a:lnTo>
                    <a:pt x="513080" y="3964940"/>
                  </a:lnTo>
                  <a:cubicBezTo>
                    <a:pt x="255270" y="3964940"/>
                    <a:pt x="29210" y="3740150"/>
                    <a:pt x="0" y="3538220"/>
                  </a:cubicBezTo>
                  <a:lnTo>
                    <a:pt x="0" y="1663700"/>
                  </a:lnTo>
                  <a:cubicBezTo>
                    <a:pt x="17780" y="1468120"/>
                    <a:pt x="232410" y="1182370"/>
                    <a:pt x="525780" y="1188720"/>
                  </a:cubicBezTo>
                  <a:cubicBezTo>
                    <a:pt x="447040" y="979170"/>
                    <a:pt x="511810" y="820420"/>
                    <a:pt x="590550" y="746760"/>
                  </a:cubicBezTo>
                  <a:cubicBezTo>
                    <a:pt x="661670" y="680720"/>
                    <a:pt x="759460" y="668020"/>
                    <a:pt x="850900" y="709930"/>
                  </a:cubicBezTo>
                  <a:cubicBezTo>
                    <a:pt x="814070" y="314960"/>
                    <a:pt x="1117600" y="252730"/>
                    <a:pt x="1385570" y="198120"/>
                  </a:cubicBezTo>
                  <a:cubicBezTo>
                    <a:pt x="1555750" y="163830"/>
                    <a:pt x="1717040" y="130810"/>
                    <a:pt x="1770380" y="17780"/>
                  </a:cubicBezTo>
                  <a:lnTo>
                    <a:pt x="1779270" y="0"/>
                  </a:lnTo>
                  <a:lnTo>
                    <a:pt x="4443730" y="0"/>
                  </a:lnTo>
                  <a:lnTo>
                    <a:pt x="4452620" y="17780"/>
                  </a:lnTo>
                  <a:cubicBezTo>
                    <a:pt x="4505960" y="130810"/>
                    <a:pt x="4667250" y="163830"/>
                    <a:pt x="4837430" y="198120"/>
                  </a:cubicBezTo>
                  <a:cubicBezTo>
                    <a:pt x="5105400" y="252730"/>
                    <a:pt x="5410200" y="314960"/>
                    <a:pt x="5372100" y="709930"/>
                  </a:cubicBezTo>
                  <a:cubicBezTo>
                    <a:pt x="5463540" y="666750"/>
                    <a:pt x="5561330" y="680720"/>
                    <a:pt x="5632450" y="746760"/>
                  </a:cubicBezTo>
                  <a:cubicBezTo>
                    <a:pt x="5711190" y="820420"/>
                    <a:pt x="5775960" y="979170"/>
                    <a:pt x="5697220" y="1188720"/>
                  </a:cubicBezTo>
                  <a:lnTo>
                    <a:pt x="5707380" y="1188720"/>
                  </a:lnTo>
                  <a:cubicBezTo>
                    <a:pt x="5979160" y="1188720"/>
                    <a:pt x="6203950" y="1423670"/>
                    <a:pt x="6223000" y="1634490"/>
                  </a:cubicBezTo>
                  <a:lnTo>
                    <a:pt x="6223000" y="3516630"/>
                  </a:lnTo>
                  <a:cubicBezTo>
                    <a:pt x="6203950" y="3728720"/>
                    <a:pt x="5979160" y="3964940"/>
                    <a:pt x="5707380" y="3964940"/>
                  </a:cubicBezTo>
                  <a:lnTo>
                    <a:pt x="5697220" y="3964940"/>
                  </a:lnTo>
                  <a:cubicBezTo>
                    <a:pt x="5775960" y="4174490"/>
                    <a:pt x="5711190" y="4333240"/>
                    <a:pt x="5632450" y="4406900"/>
                  </a:cubicBezTo>
                  <a:cubicBezTo>
                    <a:pt x="5561330" y="4472940"/>
                    <a:pt x="5463540" y="4485640"/>
                    <a:pt x="5372100" y="4443729"/>
                  </a:cubicBezTo>
                  <a:cubicBezTo>
                    <a:pt x="5408930" y="4838700"/>
                    <a:pt x="5105400" y="4900929"/>
                    <a:pt x="4837430" y="4955539"/>
                  </a:cubicBezTo>
                  <a:cubicBezTo>
                    <a:pt x="4671060" y="4989829"/>
                    <a:pt x="4513580" y="5021579"/>
                    <a:pt x="4456430" y="5128259"/>
                  </a:cubicBezTo>
                  <a:lnTo>
                    <a:pt x="4447540" y="5144769"/>
                  </a:lnTo>
                  <a:close/>
                  <a:moveTo>
                    <a:pt x="1809750" y="5082540"/>
                  </a:moveTo>
                  <a:lnTo>
                    <a:pt x="4411980" y="5082540"/>
                  </a:lnTo>
                  <a:cubicBezTo>
                    <a:pt x="4488180" y="4963160"/>
                    <a:pt x="4652010" y="4930140"/>
                    <a:pt x="4826000" y="4894580"/>
                  </a:cubicBezTo>
                  <a:cubicBezTo>
                    <a:pt x="5091430" y="4839970"/>
                    <a:pt x="5342891" y="4789170"/>
                    <a:pt x="5311141" y="4448810"/>
                  </a:cubicBezTo>
                  <a:lnTo>
                    <a:pt x="5300981" y="4339590"/>
                  </a:lnTo>
                  <a:lnTo>
                    <a:pt x="5400041" y="4386580"/>
                  </a:lnTo>
                  <a:cubicBezTo>
                    <a:pt x="5468620" y="4418330"/>
                    <a:pt x="5538470" y="4409440"/>
                    <a:pt x="5590541" y="4361180"/>
                  </a:cubicBezTo>
                  <a:cubicBezTo>
                    <a:pt x="5655311" y="4301490"/>
                    <a:pt x="5707381" y="4166870"/>
                    <a:pt x="5640070" y="3987800"/>
                  </a:cubicBezTo>
                  <a:lnTo>
                    <a:pt x="5607050" y="3901440"/>
                  </a:lnTo>
                  <a:lnTo>
                    <a:pt x="5707380" y="3903981"/>
                  </a:lnTo>
                  <a:cubicBezTo>
                    <a:pt x="5942330" y="3903981"/>
                    <a:pt x="6144260" y="3694431"/>
                    <a:pt x="6160770" y="3514090"/>
                  </a:cubicBezTo>
                  <a:lnTo>
                    <a:pt x="6160770" y="1639570"/>
                  </a:lnTo>
                  <a:cubicBezTo>
                    <a:pt x="6142991" y="1460500"/>
                    <a:pt x="5942330" y="1252220"/>
                    <a:pt x="5707380" y="1252220"/>
                  </a:cubicBezTo>
                  <a:lnTo>
                    <a:pt x="5605780" y="1254760"/>
                  </a:lnTo>
                  <a:lnTo>
                    <a:pt x="5638800" y="1168400"/>
                  </a:lnTo>
                  <a:cubicBezTo>
                    <a:pt x="5706110" y="988060"/>
                    <a:pt x="5654041" y="854710"/>
                    <a:pt x="5589270" y="795020"/>
                  </a:cubicBezTo>
                  <a:cubicBezTo>
                    <a:pt x="5537200" y="746760"/>
                    <a:pt x="5467350" y="736600"/>
                    <a:pt x="5398770" y="769620"/>
                  </a:cubicBezTo>
                  <a:lnTo>
                    <a:pt x="5299711" y="816610"/>
                  </a:lnTo>
                  <a:lnTo>
                    <a:pt x="5309870" y="707390"/>
                  </a:lnTo>
                  <a:cubicBezTo>
                    <a:pt x="5341620" y="368300"/>
                    <a:pt x="5090161" y="316230"/>
                    <a:pt x="4824730" y="261620"/>
                  </a:cubicBezTo>
                  <a:cubicBezTo>
                    <a:pt x="4646930" y="224790"/>
                    <a:pt x="4478020" y="190500"/>
                    <a:pt x="4404360" y="63500"/>
                  </a:cubicBezTo>
                  <a:lnTo>
                    <a:pt x="1818640" y="63500"/>
                  </a:lnTo>
                  <a:cubicBezTo>
                    <a:pt x="1746250" y="190500"/>
                    <a:pt x="1577340" y="224790"/>
                    <a:pt x="1398270" y="261620"/>
                  </a:cubicBezTo>
                  <a:cubicBezTo>
                    <a:pt x="1131570" y="316230"/>
                    <a:pt x="881380" y="367030"/>
                    <a:pt x="913130" y="707390"/>
                  </a:cubicBezTo>
                  <a:lnTo>
                    <a:pt x="923290" y="816610"/>
                  </a:lnTo>
                  <a:lnTo>
                    <a:pt x="824230" y="769620"/>
                  </a:lnTo>
                  <a:cubicBezTo>
                    <a:pt x="755650" y="737870"/>
                    <a:pt x="685800" y="746760"/>
                    <a:pt x="633730" y="795020"/>
                  </a:cubicBezTo>
                  <a:cubicBezTo>
                    <a:pt x="568960" y="854710"/>
                    <a:pt x="516890" y="989330"/>
                    <a:pt x="584200" y="1168400"/>
                  </a:cubicBezTo>
                  <a:lnTo>
                    <a:pt x="617220" y="1254760"/>
                  </a:lnTo>
                  <a:lnTo>
                    <a:pt x="516890" y="1252220"/>
                  </a:lnTo>
                  <a:cubicBezTo>
                    <a:pt x="266700" y="1252220"/>
                    <a:pt x="78740" y="1502410"/>
                    <a:pt x="62230" y="1668780"/>
                  </a:cubicBezTo>
                  <a:lnTo>
                    <a:pt x="60960" y="3531870"/>
                  </a:lnTo>
                  <a:cubicBezTo>
                    <a:pt x="87630" y="3707130"/>
                    <a:pt x="285750" y="3902710"/>
                    <a:pt x="513080" y="3902710"/>
                  </a:cubicBezTo>
                  <a:lnTo>
                    <a:pt x="613410" y="3900170"/>
                  </a:lnTo>
                  <a:lnTo>
                    <a:pt x="580390" y="3986530"/>
                  </a:lnTo>
                  <a:cubicBezTo>
                    <a:pt x="513080" y="4166870"/>
                    <a:pt x="565150" y="4300220"/>
                    <a:pt x="629920" y="4359910"/>
                  </a:cubicBezTo>
                  <a:cubicBezTo>
                    <a:pt x="681990" y="4408170"/>
                    <a:pt x="751840" y="4418330"/>
                    <a:pt x="820420" y="4385310"/>
                  </a:cubicBezTo>
                  <a:lnTo>
                    <a:pt x="919480" y="4338320"/>
                  </a:lnTo>
                  <a:lnTo>
                    <a:pt x="909320" y="4447540"/>
                  </a:lnTo>
                  <a:cubicBezTo>
                    <a:pt x="877570" y="4786630"/>
                    <a:pt x="1129030" y="4838700"/>
                    <a:pt x="1394460" y="4893310"/>
                  </a:cubicBezTo>
                  <a:cubicBezTo>
                    <a:pt x="1568450" y="4930140"/>
                    <a:pt x="1733550" y="4963160"/>
                    <a:pt x="1809750" y="5082540"/>
                  </a:cubicBezTo>
                  <a:close/>
                </a:path>
              </a:pathLst>
            </a:custGeom>
            <a:solidFill>
              <a:srgbClr val="1E5175"/>
            </a:solidFill>
          </p:spPr>
        </p:sp>
      </p:grpSp>
      <p:sp>
        <p:nvSpPr>
          <p:cNvPr id="15" name="TextBox 15"/>
          <p:cNvSpPr txBox="1"/>
          <p:nvPr/>
        </p:nvSpPr>
        <p:spPr>
          <a:xfrm>
            <a:off x="2029492" y="1542227"/>
            <a:ext cx="8272071" cy="3898223"/>
          </a:xfrm>
          <a:prstGeom prst="rect">
            <a:avLst/>
          </a:prstGeom>
        </p:spPr>
        <p:txBody>
          <a:bodyPr lIns="0" tIns="0" rIns="0" bIns="0" rtlCol="0" anchor="t">
            <a:spAutoFit/>
          </a:bodyPr>
          <a:lstStyle/>
          <a:p>
            <a:pPr algn="l">
              <a:lnSpc>
                <a:spcPts val="10362"/>
              </a:lnSpc>
              <a:spcBef>
                <a:spcPct val="0"/>
              </a:spcBef>
            </a:pPr>
            <a:r>
              <a:rPr lang="en-US" sz="7401" dirty="0">
                <a:solidFill>
                  <a:srgbClr val="0D0D0D"/>
                </a:solidFill>
                <a:latin typeface="Paytone One"/>
                <a:ea typeface="Paytone One"/>
                <a:cs typeface="Paytone One"/>
                <a:sym typeface="Paytone One"/>
              </a:rPr>
              <a:t>“</a:t>
            </a:r>
            <a:r>
              <a:rPr lang="en-US" sz="7401" dirty="0" err="1">
                <a:solidFill>
                  <a:srgbClr val="0D0D0D"/>
                </a:solidFill>
                <a:latin typeface="Paytone One"/>
                <a:ea typeface="Paytone One"/>
                <a:cs typeface="Paytone One"/>
                <a:sym typeface="Paytone One"/>
              </a:rPr>
              <a:t>Vì</a:t>
            </a:r>
            <a:r>
              <a:rPr lang="en-US" sz="7401" dirty="0">
                <a:solidFill>
                  <a:srgbClr val="0D0D0D"/>
                </a:solidFill>
                <a:latin typeface="Paytone One"/>
                <a:ea typeface="Paytone One"/>
                <a:cs typeface="Paytone One"/>
                <a:sym typeface="Paytone One"/>
              </a:rPr>
              <a:t> </a:t>
            </a:r>
            <a:r>
              <a:rPr lang="en-US" sz="7401" dirty="0" err="1">
                <a:solidFill>
                  <a:srgbClr val="0D0D0D"/>
                </a:solidFill>
                <a:latin typeface="Paytone One"/>
                <a:ea typeface="Paytone One"/>
                <a:cs typeface="Paytone One"/>
                <a:sym typeface="Paytone One"/>
              </a:rPr>
              <a:t>tương</a:t>
            </a:r>
            <a:r>
              <a:rPr lang="en-US" sz="7401" dirty="0">
                <a:solidFill>
                  <a:srgbClr val="0D0D0D"/>
                </a:solidFill>
                <a:latin typeface="Paytone One"/>
                <a:ea typeface="Paytone One"/>
                <a:cs typeface="Paytone One"/>
                <a:sym typeface="Paytone One"/>
              </a:rPr>
              <a:t> lai </a:t>
            </a:r>
            <a:r>
              <a:rPr lang="en-US" sz="7401" dirty="0" err="1">
                <a:solidFill>
                  <a:srgbClr val="0D0D0D"/>
                </a:solidFill>
                <a:latin typeface="Paytone One"/>
                <a:ea typeface="Paytone One"/>
                <a:cs typeface="Paytone One"/>
                <a:sym typeface="Paytone One"/>
              </a:rPr>
              <a:t>em</a:t>
            </a:r>
            <a:r>
              <a:rPr lang="en-US" sz="7401" dirty="0">
                <a:solidFill>
                  <a:srgbClr val="0D0D0D"/>
                </a:solidFill>
                <a:latin typeface="Paytone One"/>
                <a:ea typeface="Paytone One"/>
                <a:cs typeface="Paytone One"/>
                <a:sym typeface="Paytone One"/>
              </a:rPr>
              <a:t> </a:t>
            </a:r>
            <a:r>
              <a:rPr lang="en-US" sz="7401" dirty="0" err="1">
                <a:solidFill>
                  <a:srgbClr val="0D0D0D"/>
                </a:solidFill>
                <a:latin typeface="Paytone One"/>
                <a:ea typeface="Paytone One"/>
                <a:cs typeface="Paytone One"/>
                <a:sym typeface="Paytone One"/>
              </a:rPr>
              <a:t>thơ</a:t>
            </a:r>
            <a:r>
              <a:rPr lang="en-US" sz="7401" dirty="0">
                <a:solidFill>
                  <a:srgbClr val="0D0D0D"/>
                </a:solidFill>
                <a:latin typeface="Paytone One"/>
                <a:ea typeface="Paytone One"/>
                <a:cs typeface="Paytone One"/>
                <a:sym typeface="Paytone One"/>
              </a:rPr>
              <a:t> </a:t>
            </a:r>
            <a:r>
              <a:rPr lang="en-US" sz="7401" dirty="0" err="1">
                <a:solidFill>
                  <a:srgbClr val="0D0D0D"/>
                </a:solidFill>
                <a:latin typeface="Paytone One"/>
                <a:ea typeface="Paytone One"/>
                <a:cs typeface="Paytone One"/>
                <a:sym typeface="Paytone One"/>
              </a:rPr>
              <a:t>trong</a:t>
            </a:r>
            <a:r>
              <a:rPr lang="en-US" sz="7401" dirty="0">
                <a:solidFill>
                  <a:srgbClr val="0D0D0D"/>
                </a:solidFill>
                <a:latin typeface="Paytone One"/>
                <a:ea typeface="Paytone One"/>
                <a:cs typeface="Paytone One"/>
                <a:sym typeface="Paytone One"/>
              </a:rPr>
              <a:t> </a:t>
            </a:r>
            <a:r>
              <a:rPr lang="en-US" sz="7401" dirty="0" err="1">
                <a:solidFill>
                  <a:srgbClr val="0D0D0D"/>
                </a:solidFill>
                <a:latin typeface="Paytone One"/>
                <a:ea typeface="Paytone One"/>
                <a:cs typeface="Paytone One"/>
                <a:sym typeface="Paytone One"/>
              </a:rPr>
              <a:t>vùng</a:t>
            </a:r>
            <a:r>
              <a:rPr lang="en-US" sz="7401" dirty="0">
                <a:solidFill>
                  <a:srgbClr val="0D0D0D"/>
                </a:solidFill>
                <a:latin typeface="Paytone One"/>
                <a:ea typeface="Paytone One"/>
                <a:cs typeface="Paytone One"/>
                <a:sym typeface="Paytone One"/>
              </a:rPr>
              <a:t> </a:t>
            </a:r>
            <a:r>
              <a:rPr lang="en-US" sz="7401" dirty="0" err="1">
                <a:solidFill>
                  <a:srgbClr val="0D0D0D"/>
                </a:solidFill>
                <a:latin typeface="Paytone One"/>
                <a:ea typeface="Paytone One"/>
                <a:cs typeface="Paytone One"/>
                <a:sym typeface="Paytone One"/>
              </a:rPr>
              <a:t>sản</a:t>
            </a:r>
            <a:r>
              <a:rPr lang="en-US" sz="7401" dirty="0">
                <a:solidFill>
                  <a:srgbClr val="0D0D0D"/>
                </a:solidFill>
                <a:latin typeface="Paytone One"/>
                <a:ea typeface="Paytone One"/>
                <a:cs typeface="Paytone One"/>
                <a:sym typeface="Paytone One"/>
              </a:rPr>
              <a:t> </a:t>
            </a:r>
            <a:r>
              <a:rPr lang="en-US" sz="7401" dirty="0" err="1">
                <a:solidFill>
                  <a:srgbClr val="0D0D0D"/>
                </a:solidFill>
                <a:latin typeface="Paytone One"/>
                <a:ea typeface="Paytone One"/>
                <a:cs typeface="Paytone One"/>
                <a:sym typeface="Paytone One"/>
              </a:rPr>
              <a:t>xuất</a:t>
            </a:r>
            <a:r>
              <a:rPr lang="en-US" sz="7401" dirty="0">
                <a:solidFill>
                  <a:srgbClr val="0D0D0D"/>
                </a:solidFill>
                <a:latin typeface="Paytone One"/>
                <a:ea typeface="Paytone One"/>
                <a:cs typeface="Paytone One"/>
                <a:sym typeface="Paytone One"/>
              </a:rPr>
              <a:t> </a:t>
            </a:r>
            <a:r>
              <a:rPr lang="en-US" sz="7401" dirty="0" err="1">
                <a:solidFill>
                  <a:srgbClr val="0D0D0D"/>
                </a:solidFill>
                <a:latin typeface="Paytone One"/>
                <a:ea typeface="Paytone One"/>
                <a:cs typeface="Paytone One"/>
                <a:sym typeface="Paytone One"/>
              </a:rPr>
              <a:t>cà</a:t>
            </a:r>
            <a:r>
              <a:rPr lang="en-US" sz="7401" dirty="0">
                <a:solidFill>
                  <a:srgbClr val="0D0D0D"/>
                </a:solidFill>
                <a:latin typeface="Paytone One"/>
                <a:ea typeface="Paytone One"/>
                <a:cs typeface="Paytone One"/>
                <a:sym typeface="Paytone One"/>
              </a:rPr>
              <a:t> </a:t>
            </a:r>
            <a:r>
              <a:rPr lang="en-US" sz="7401" dirty="0" err="1">
                <a:solidFill>
                  <a:srgbClr val="0D0D0D"/>
                </a:solidFill>
                <a:latin typeface="Paytone One"/>
                <a:ea typeface="Paytone One"/>
                <a:cs typeface="Paytone One"/>
                <a:sym typeface="Paytone One"/>
              </a:rPr>
              <a:t>phê</a:t>
            </a:r>
            <a:r>
              <a:rPr lang="en-US" sz="7401" dirty="0">
                <a:solidFill>
                  <a:srgbClr val="0D0D0D"/>
                </a:solidFill>
                <a:latin typeface="Paytone One"/>
                <a:ea typeface="Paytone One"/>
                <a:cs typeface="Paytone One"/>
                <a:sym typeface="Paytone One"/>
              </a:rPr>
              <a:t>” </a:t>
            </a:r>
          </a:p>
        </p:txBody>
      </p:sp>
      <p:sp>
        <p:nvSpPr>
          <p:cNvPr id="16" name="TextBox 16"/>
          <p:cNvSpPr txBox="1"/>
          <p:nvPr/>
        </p:nvSpPr>
        <p:spPr>
          <a:xfrm>
            <a:off x="2947409" y="990600"/>
            <a:ext cx="7160976" cy="396240"/>
          </a:xfrm>
          <a:prstGeom prst="rect">
            <a:avLst/>
          </a:prstGeom>
        </p:spPr>
        <p:txBody>
          <a:bodyPr lIns="0" tIns="0" rIns="0" bIns="0" rtlCol="0" anchor="t">
            <a:spAutoFit/>
          </a:bodyPr>
          <a:lstStyle/>
          <a:p>
            <a:pPr algn="l">
              <a:lnSpc>
                <a:spcPts val="3360"/>
              </a:lnSpc>
              <a:spcBef>
                <a:spcPct val="0"/>
              </a:spcBef>
            </a:pPr>
            <a:r>
              <a:rPr lang="en-US" sz="2400">
                <a:solidFill>
                  <a:srgbClr val="0D0D0D"/>
                </a:solidFill>
                <a:latin typeface="Open Sans Light"/>
                <a:ea typeface="Open Sans Light"/>
                <a:cs typeface="Open Sans Light"/>
                <a:sym typeface="Open Sans Light"/>
              </a:rPr>
              <a:t>HOẠT ĐỘNG TRUYỀN THÔNG SÁNG TẠO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0724441" y="183550"/>
            <a:ext cx="7204716" cy="7007712"/>
          </a:xfrm>
          <a:custGeom>
            <a:avLst/>
            <a:gdLst/>
            <a:ahLst/>
            <a:cxnLst/>
            <a:rect l="l" t="t" r="r" b="b"/>
            <a:pathLst>
              <a:path w="7204716" h="7007712">
                <a:moveTo>
                  <a:pt x="0" y="0"/>
                </a:moveTo>
                <a:lnTo>
                  <a:pt x="7204716" y="0"/>
                </a:lnTo>
                <a:lnTo>
                  <a:pt x="7204716" y="7007712"/>
                </a:lnTo>
                <a:lnTo>
                  <a:pt x="0" y="7007712"/>
                </a:lnTo>
                <a:lnTo>
                  <a:pt x="0" y="0"/>
                </a:lnTo>
                <a:close/>
              </a:path>
            </a:pathLst>
          </a:custGeom>
          <a:blipFill>
            <a:blip r:embed="rId2"/>
            <a:stretch>
              <a:fillRect/>
            </a:stretch>
          </a:blipFill>
        </p:spPr>
      </p:sp>
      <p:sp>
        <p:nvSpPr>
          <p:cNvPr id="3" name="TextBox 3"/>
          <p:cNvSpPr txBox="1"/>
          <p:nvPr/>
        </p:nvSpPr>
        <p:spPr>
          <a:xfrm>
            <a:off x="548014" y="572479"/>
            <a:ext cx="5390639" cy="406458"/>
          </a:xfrm>
          <a:prstGeom prst="rect">
            <a:avLst/>
          </a:prstGeom>
        </p:spPr>
        <p:txBody>
          <a:bodyPr lIns="0" tIns="0" rIns="0" bIns="0" rtlCol="0" anchor="t">
            <a:spAutoFit/>
          </a:bodyPr>
          <a:lstStyle/>
          <a:p>
            <a:pPr algn="l">
              <a:lnSpc>
                <a:spcPts val="3360"/>
              </a:lnSpc>
              <a:spcBef>
                <a:spcPct val="0"/>
              </a:spcBef>
            </a:pPr>
            <a:r>
              <a:rPr lang="en-US" sz="2400" b="1">
                <a:solidFill>
                  <a:srgbClr val="0D0D0D"/>
                </a:solidFill>
                <a:latin typeface="Open Sans Light"/>
                <a:ea typeface="Open Sans Light"/>
                <a:cs typeface="Open Sans Light"/>
                <a:sym typeface="Open Sans Light"/>
              </a:rPr>
              <a:t>Tác phẩm</a:t>
            </a:r>
          </a:p>
        </p:txBody>
      </p:sp>
      <p:sp>
        <p:nvSpPr>
          <p:cNvPr id="4" name="TextBox 4"/>
          <p:cNvSpPr txBox="1"/>
          <p:nvPr/>
        </p:nvSpPr>
        <p:spPr>
          <a:xfrm>
            <a:off x="548014" y="1028700"/>
            <a:ext cx="3301785" cy="3667125"/>
          </a:xfrm>
          <a:prstGeom prst="rect">
            <a:avLst/>
          </a:prstGeom>
        </p:spPr>
        <p:txBody>
          <a:bodyPr lIns="0" tIns="0" rIns="0" bIns="0" rtlCol="0" anchor="t">
            <a:spAutoFit/>
          </a:bodyPr>
          <a:lstStyle/>
          <a:p>
            <a:pPr algn="l">
              <a:lnSpc>
                <a:spcPts val="5834"/>
              </a:lnSpc>
            </a:pPr>
            <a:r>
              <a:rPr lang="en-US" sz="4862">
                <a:solidFill>
                  <a:srgbClr val="0D0D0D"/>
                </a:solidFill>
                <a:latin typeface="Paytone One"/>
                <a:ea typeface="Paytone One"/>
                <a:cs typeface="Paytone One"/>
                <a:sym typeface="Paytone One"/>
              </a:rPr>
              <a:t>“ SẢN XUẤT CÀ PHÊ KHÔNG TRẺ EM”</a:t>
            </a:r>
          </a:p>
        </p:txBody>
      </p:sp>
      <p:sp>
        <p:nvSpPr>
          <p:cNvPr id="5" name="TextBox 5"/>
          <p:cNvSpPr txBox="1"/>
          <p:nvPr/>
        </p:nvSpPr>
        <p:spPr>
          <a:xfrm>
            <a:off x="3657599" y="1564641"/>
            <a:ext cx="6691351" cy="3667671"/>
          </a:xfrm>
          <a:prstGeom prst="rect">
            <a:avLst/>
          </a:prstGeom>
        </p:spPr>
        <p:txBody>
          <a:bodyPr wrap="square" lIns="0" tIns="0" rIns="0" bIns="0" rtlCol="0" anchor="t">
            <a:spAutoFit/>
          </a:bodyPr>
          <a:lstStyle/>
          <a:p>
            <a:pPr algn="just">
              <a:lnSpc>
                <a:spcPts val="2240"/>
              </a:lnSpc>
            </a:pPr>
            <a:r>
              <a:rPr lang="en-US" sz="1600" b="1">
                <a:solidFill>
                  <a:srgbClr val="0D0D0D"/>
                </a:solidFill>
                <a:latin typeface="Open Sans Bold"/>
                <a:ea typeface="Open Sans Bold"/>
                <a:cs typeface="Open Sans Bold"/>
                <a:sym typeface="Open Sans Bold"/>
              </a:rPr>
              <a:t>Cà phê là một sản phẩm quen thuộc, gắn liền với đời sống và kinh tế của vùng đất Tây Nguyên - quê hương chúng ta. Nhưng đằng sau những hạt cà phê chín đỏ ấy, liệu có phải lúc nào cũng là niềm vui của người lao động…hay còn có những nỗi lo và cả những tuổi thơ chưa trọn vẹn?</a:t>
            </a:r>
          </a:p>
          <a:p>
            <a:pPr algn="just">
              <a:lnSpc>
                <a:spcPts val="2240"/>
              </a:lnSpc>
            </a:pPr>
            <a:r>
              <a:rPr lang="en-US" sz="1600" b="1">
                <a:solidFill>
                  <a:srgbClr val="0D0D0D"/>
                </a:solidFill>
                <a:latin typeface="Open Sans Bold"/>
                <a:ea typeface="Open Sans Bold"/>
                <a:cs typeface="Open Sans Bold"/>
                <a:sym typeface="Open Sans Bold"/>
              </a:rPr>
              <a:t>Từ những câu chuyện đó đã thôi thúc nhóm chúng em tạo ra một tác phẩm mang tên: “Sản xuất cà phê không trẻ em.”</a:t>
            </a:r>
          </a:p>
          <a:p>
            <a:pPr algn="just">
              <a:lnSpc>
                <a:spcPts val="2240"/>
              </a:lnSpc>
              <a:spcBef>
                <a:spcPct val="0"/>
              </a:spcBef>
            </a:pPr>
            <a:r>
              <a:rPr lang="en-US" sz="1600" b="1">
                <a:solidFill>
                  <a:srgbClr val="0D0D0D"/>
                </a:solidFill>
                <a:latin typeface="Open Sans Bold"/>
                <a:ea typeface="Open Sans Bold"/>
                <a:cs typeface="Open Sans Bold"/>
                <a:sym typeface="Open Sans Bold"/>
              </a:rPr>
              <a:t> Nhìn vào bức tranh, ta thấy một khung cảnh lao động quen thuộc nơi vùng đất Tây Nguyên – nơi những hàng cà phê xanh mướt trải dài, quả chín đỏ rực như những hạt ngọc của đất trời, báo hiệu một mùa vụ bội thu. </a:t>
            </a:r>
          </a:p>
          <a:p>
            <a:pPr algn="just">
              <a:lnSpc>
                <a:spcPts val="2240"/>
              </a:lnSpc>
              <a:spcBef>
                <a:spcPct val="0"/>
              </a:spcBef>
            </a:pPr>
            <a:r>
              <a:rPr lang="en-US" sz="1600" b="1">
                <a:solidFill>
                  <a:srgbClr val="0D0D0D"/>
                </a:solidFill>
                <a:latin typeface="Open Sans Bold"/>
                <a:ea typeface="Open Sans Bold"/>
                <a:cs typeface="Open Sans Bold"/>
                <a:sym typeface="Open Sans Bold"/>
              </a:rPr>
              <a:t> </a:t>
            </a:r>
          </a:p>
          <a:p>
            <a:pPr algn="just">
              <a:lnSpc>
                <a:spcPts val="2240"/>
              </a:lnSpc>
              <a:spcBef>
                <a:spcPct val="0"/>
              </a:spcBef>
            </a:pPr>
            <a:r>
              <a:rPr lang="en-US" sz="1600" b="1">
                <a:solidFill>
                  <a:srgbClr val="0D0D0D"/>
                </a:solidFill>
                <a:latin typeface="Open Sans Bold"/>
                <a:ea typeface="Open Sans Bold"/>
                <a:cs typeface="Open Sans Bold"/>
                <a:sym typeface="Open Sans Bold"/>
              </a:rPr>
              <a:t> </a:t>
            </a:r>
          </a:p>
        </p:txBody>
      </p:sp>
      <p:sp>
        <p:nvSpPr>
          <p:cNvPr id="6" name="TextBox 6"/>
          <p:cNvSpPr txBox="1"/>
          <p:nvPr/>
        </p:nvSpPr>
        <p:spPr>
          <a:xfrm>
            <a:off x="11311837" y="6667500"/>
            <a:ext cx="8137731" cy="264159"/>
          </a:xfrm>
          <a:prstGeom prst="rect">
            <a:avLst/>
          </a:prstGeom>
        </p:spPr>
        <p:txBody>
          <a:bodyPr lIns="0" tIns="0" rIns="0" bIns="0" rtlCol="0" anchor="t">
            <a:spAutoFit/>
          </a:bodyPr>
          <a:lstStyle/>
          <a:p>
            <a:pPr algn="l">
              <a:lnSpc>
                <a:spcPts val="2240"/>
              </a:lnSpc>
              <a:spcBef>
                <a:spcPct val="0"/>
              </a:spcBef>
            </a:pPr>
            <a:r>
              <a:rPr lang="en-US" sz="1600" b="1" dirty="0" err="1">
                <a:solidFill>
                  <a:srgbClr val="0D0D0D"/>
                </a:solidFill>
                <a:latin typeface="Open Sans Bold"/>
                <a:ea typeface="Open Sans Bold"/>
                <a:cs typeface="Open Sans Bold"/>
                <a:sym typeface="Open Sans Bold"/>
              </a:rPr>
              <a:t>Tác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giả</a:t>
            </a:r>
            <a:r>
              <a:rPr lang="en-US" sz="1600" b="1" dirty="0">
                <a:solidFill>
                  <a:srgbClr val="0D0D0D"/>
                </a:solidFill>
                <a:latin typeface="Open Sans Bold"/>
                <a:ea typeface="Open Sans Bold"/>
                <a:cs typeface="Open Sans Bold"/>
                <a:sym typeface="Open Sans Bold"/>
              </a:rPr>
              <a:t>: H HỒNG HWING LỚP 7A1 </a:t>
            </a:r>
          </a:p>
        </p:txBody>
      </p:sp>
      <p:sp>
        <p:nvSpPr>
          <p:cNvPr id="7" name="TextBox 7"/>
          <p:cNvSpPr txBox="1"/>
          <p:nvPr/>
        </p:nvSpPr>
        <p:spPr>
          <a:xfrm>
            <a:off x="215311" y="7219837"/>
            <a:ext cx="17919027" cy="3302634"/>
          </a:xfrm>
          <a:prstGeom prst="rect">
            <a:avLst/>
          </a:prstGeom>
        </p:spPr>
        <p:txBody>
          <a:bodyPr lIns="0" tIns="0" rIns="0" bIns="0" rtlCol="0" anchor="t">
            <a:spAutoFit/>
          </a:bodyPr>
          <a:lstStyle/>
          <a:p>
            <a:pPr algn="just">
              <a:lnSpc>
                <a:spcPts val="2240"/>
              </a:lnSpc>
              <a:spcBef>
                <a:spcPct val="0"/>
              </a:spcBef>
            </a:pPr>
            <a:r>
              <a:rPr lang="en-US" sz="1600" b="1" dirty="0" err="1">
                <a:solidFill>
                  <a:srgbClr val="0D0D0D"/>
                </a:solidFill>
                <a:latin typeface="Open Sans Bold"/>
                <a:ea typeface="Open Sans Bold"/>
                <a:cs typeface="Open Sans Bold"/>
                <a:sym typeface="Open Sans Bold"/>
              </a:rPr>
              <a:t>Trẻ</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em</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là</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tương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lai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của</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đất</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nước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Các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em</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cần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được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học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tập</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vui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chơi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và</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phát</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triển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toàn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diện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chứ</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không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phải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gánh</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vác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những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công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việc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nặng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nhọc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Việc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trẻ</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em</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tham</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gia</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lao</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động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không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chỉ</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ảnh</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hưởng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đến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sức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khỏe</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mà</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còn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làm</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mất</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cơ</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hội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học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tập</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ước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mơ</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và</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tương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lai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của</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các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em</a:t>
            </a:r>
            <a:r>
              <a:rPr lang="en-US" sz="1600" b="1" dirty="0">
                <a:solidFill>
                  <a:srgbClr val="0D0D0D"/>
                </a:solidFill>
                <a:latin typeface="Open Sans Bold"/>
                <a:ea typeface="Open Sans Bold"/>
                <a:cs typeface="Open Sans Bold"/>
                <a:sym typeface="Open Sans Bold"/>
              </a:rPr>
              <a:t>.</a:t>
            </a:r>
          </a:p>
          <a:p>
            <a:pPr algn="just">
              <a:lnSpc>
                <a:spcPts val="2240"/>
              </a:lnSpc>
              <a:spcBef>
                <a:spcPct val="0"/>
              </a:spcBef>
            </a:pP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Thông</a:t>
            </a:r>
            <a:r>
              <a:rPr lang="en-US" sz="1600" b="1" dirty="0">
                <a:solidFill>
                  <a:srgbClr val="0D0D0D"/>
                </a:solidFill>
                <a:latin typeface="Open Sans Bold"/>
                <a:ea typeface="Open Sans Bold"/>
                <a:cs typeface="Open Sans Bold"/>
                <a:sym typeface="Open Sans Bold"/>
              </a:rPr>
              <a:t> qua </a:t>
            </a:r>
            <a:r>
              <a:rPr lang="en-US" sz="1600" b="1" dirty="0" err="1">
                <a:solidFill>
                  <a:srgbClr val="0D0D0D"/>
                </a:solidFill>
                <a:latin typeface="Open Sans Bold"/>
                <a:ea typeface="Open Sans Bold"/>
                <a:cs typeface="Open Sans Bold"/>
                <a:sym typeface="Open Sans Bold"/>
              </a:rPr>
              <a:t>tác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phẩm</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này</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chúng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em</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muốn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gửi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gắm</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thông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điệp</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Hãy</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nói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không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với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việc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sử</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dụng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lao</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động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trẻ</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em</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trong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sản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xuất</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cà</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phê</a:t>
            </a:r>
            <a:r>
              <a:rPr lang="en-US" sz="1600" b="1" dirty="0">
                <a:solidFill>
                  <a:srgbClr val="0D0D0D"/>
                </a:solidFill>
                <a:latin typeface="Open Sans Bold"/>
                <a:ea typeface="Open Sans Bold"/>
                <a:cs typeface="Open Sans Bold"/>
                <a:sym typeface="Open Sans Bold"/>
              </a:rPr>
              <a:t>”</a:t>
            </a:r>
          </a:p>
          <a:p>
            <a:pPr algn="just">
              <a:lnSpc>
                <a:spcPts val="2240"/>
              </a:lnSpc>
              <a:spcBef>
                <a:spcPct val="0"/>
              </a:spcBef>
            </a:pP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Mỗi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người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lớn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hãy</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có</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trách</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nhiệm</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hơn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trong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việc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bảo</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vệ</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trẻ</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em</a:t>
            </a:r>
            <a:r>
              <a:rPr lang="en-US" sz="1600" b="1" dirty="0">
                <a:solidFill>
                  <a:srgbClr val="0D0D0D"/>
                </a:solidFill>
                <a:latin typeface="Open Sans Bold"/>
                <a:ea typeface="Open Sans Bold"/>
                <a:cs typeface="Open Sans Bold"/>
                <a:sym typeface="Open Sans Bold"/>
              </a:rPr>
              <a:t>.</a:t>
            </a:r>
          </a:p>
          <a:p>
            <a:pPr algn="just">
              <a:lnSpc>
                <a:spcPts val="2240"/>
              </a:lnSpc>
              <a:spcBef>
                <a:spcPct val="0"/>
              </a:spcBef>
            </a:pPr>
            <a:r>
              <a:rPr lang="en-US" sz="1600" b="1" dirty="0">
                <a:solidFill>
                  <a:srgbClr val="0D0D0D"/>
                </a:solidFill>
                <a:latin typeface="Open Sans Bold"/>
                <a:ea typeface="Open Sans Bold"/>
                <a:cs typeface="Open Sans Bold"/>
                <a:sym typeface="Open Sans Bold"/>
              </a:rPr>
              <a:t> - </a:t>
            </a:r>
            <a:r>
              <a:rPr lang="en-US" sz="1600" b="1" dirty="0" err="1">
                <a:solidFill>
                  <a:srgbClr val="0D0D0D"/>
                </a:solidFill>
                <a:latin typeface="Open Sans Bold"/>
                <a:ea typeface="Open Sans Bold"/>
                <a:cs typeface="Open Sans Bold"/>
                <a:sym typeface="Open Sans Bold"/>
              </a:rPr>
              <a:t>Mỗi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gia</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đình</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hãy</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tạo</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điều</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kiện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để</a:t>
            </a:r>
            <a:r>
              <a:rPr lang="en-US" sz="1600" b="1" dirty="0">
                <a:solidFill>
                  <a:srgbClr val="0D0D0D"/>
                </a:solidFill>
                <a:latin typeface="Open Sans Bold"/>
                <a:ea typeface="Open Sans Bold"/>
                <a:cs typeface="Open Sans Bold"/>
                <a:sym typeface="Open Sans Bold"/>
              </a:rPr>
              <a:t> con </a:t>
            </a:r>
            <a:r>
              <a:rPr lang="en-US" sz="1600" b="1" dirty="0" err="1">
                <a:solidFill>
                  <a:srgbClr val="0D0D0D"/>
                </a:solidFill>
                <a:latin typeface="Open Sans Bold"/>
                <a:ea typeface="Open Sans Bold"/>
                <a:cs typeface="Open Sans Bold"/>
                <a:sym typeface="Open Sans Bold"/>
              </a:rPr>
              <a:t>em</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được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đến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trường</a:t>
            </a:r>
            <a:r>
              <a:rPr lang="en-US" sz="1600" b="1" dirty="0">
                <a:solidFill>
                  <a:srgbClr val="0D0D0D"/>
                </a:solidFill>
                <a:latin typeface="Open Sans Bold"/>
                <a:ea typeface="Open Sans Bold"/>
                <a:cs typeface="Open Sans Bold"/>
                <a:sym typeface="Open Sans Bold"/>
              </a:rPr>
              <a:t>.</a:t>
            </a:r>
          </a:p>
          <a:p>
            <a:pPr algn="just">
              <a:lnSpc>
                <a:spcPts val="2240"/>
              </a:lnSpc>
              <a:spcBef>
                <a:spcPct val="0"/>
              </a:spcBef>
            </a:pP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Và</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mỗi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chúng</a:t>
            </a:r>
            <a:r>
              <a:rPr lang="en-US" sz="1600" b="1" dirty="0">
                <a:solidFill>
                  <a:srgbClr val="0D0D0D"/>
                </a:solidFill>
                <a:latin typeface="Open Sans Bold"/>
                <a:ea typeface="Open Sans Bold"/>
                <a:cs typeface="Open Sans Bold"/>
                <a:sym typeface="Open Sans Bold"/>
              </a:rPr>
              <a:t> ta – </a:t>
            </a:r>
            <a:r>
              <a:rPr lang="en-US" sz="1600" b="1" dirty="0" err="1">
                <a:solidFill>
                  <a:srgbClr val="0D0D0D"/>
                </a:solidFill>
                <a:latin typeface="Open Sans Bold"/>
                <a:ea typeface="Open Sans Bold"/>
                <a:cs typeface="Open Sans Bold"/>
                <a:sym typeface="Open Sans Bold"/>
              </a:rPr>
              <a:t>dù</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là</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học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sinh</a:t>
            </a:r>
            <a:r>
              <a:rPr lang="en-US" sz="1600" b="1" dirty="0">
                <a:solidFill>
                  <a:srgbClr val="0D0D0D"/>
                </a:solidFill>
                <a:latin typeface="Open Sans Bold"/>
                <a:ea typeface="Open Sans Bold"/>
                <a:cs typeface="Open Sans Bold"/>
                <a:sym typeface="Open Sans Bold"/>
              </a:rPr>
              <a:t> – </a:t>
            </a:r>
            <a:r>
              <a:rPr lang="en-US" sz="1600" b="1" dirty="0" err="1">
                <a:solidFill>
                  <a:srgbClr val="0D0D0D"/>
                </a:solidFill>
                <a:latin typeface="Open Sans Bold"/>
                <a:ea typeface="Open Sans Bold"/>
                <a:cs typeface="Open Sans Bold"/>
                <a:sym typeface="Open Sans Bold"/>
              </a:rPr>
              <a:t>cũng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có</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thể</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góp</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phần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bằng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cách</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nâng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cao</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nhận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thức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lan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tỏa</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thông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điệp</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nhân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văn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này</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đến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mọi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người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xung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quanh</a:t>
            </a:r>
            <a:r>
              <a:rPr lang="en-US" sz="1600" b="1" dirty="0">
                <a:solidFill>
                  <a:srgbClr val="0D0D0D"/>
                </a:solidFill>
                <a:latin typeface="Open Sans Bold"/>
                <a:ea typeface="Open Sans Bold"/>
                <a:cs typeface="Open Sans Bold"/>
                <a:sym typeface="Open Sans Bold"/>
              </a:rPr>
              <a:t>.</a:t>
            </a:r>
          </a:p>
          <a:p>
            <a:pPr algn="just">
              <a:lnSpc>
                <a:spcPts val="2240"/>
              </a:lnSpc>
              <a:spcBef>
                <a:spcPct val="0"/>
              </a:spcBef>
            </a:pPr>
            <a:r>
              <a:rPr lang="en-US" sz="1600" b="1" dirty="0" err="1">
                <a:solidFill>
                  <a:srgbClr val="0D0D0D"/>
                </a:solidFill>
                <a:latin typeface="Open Sans Bold"/>
                <a:ea typeface="Open Sans Bold"/>
                <a:cs typeface="Open Sans Bold"/>
                <a:sym typeface="Open Sans Bold"/>
              </a:rPr>
              <a:t>Bởi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vì</a:t>
            </a:r>
            <a:r>
              <a:rPr lang="en-US" sz="1600" b="1" dirty="0">
                <a:solidFill>
                  <a:srgbClr val="0D0D0D"/>
                </a:solidFill>
                <a:latin typeface="Open Sans Bold"/>
                <a:ea typeface="Open Sans Bold"/>
                <a:cs typeface="Open Sans Bold"/>
                <a:sym typeface="Open Sans Bold"/>
              </a:rPr>
              <a:t>…</a:t>
            </a:r>
          </a:p>
          <a:p>
            <a:pPr algn="just">
              <a:lnSpc>
                <a:spcPts val="2240"/>
              </a:lnSpc>
              <a:spcBef>
                <a:spcPct val="0"/>
              </a:spcBef>
            </a:pP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Một</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hạt</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cà</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phê</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chỉ</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thực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sự</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có</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giá</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trị</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khi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nó</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không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được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đánh</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đổi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bằng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tuổi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thơ</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của</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bất</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kỳ</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đứa</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trẻ</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nào</a:t>
            </a:r>
            <a:r>
              <a:rPr lang="en-US" sz="1600" b="1" dirty="0">
                <a:solidFill>
                  <a:srgbClr val="0D0D0D"/>
                </a:solidFill>
                <a:latin typeface="Open Sans Bold"/>
                <a:ea typeface="Open Sans Bold"/>
                <a:cs typeface="Open Sans Bold"/>
                <a:sym typeface="Open Sans Bold"/>
              </a:rPr>
              <a:t>.</a:t>
            </a:r>
          </a:p>
          <a:p>
            <a:pPr algn="just">
              <a:lnSpc>
                <a:spcPts val="2240"/>
              </a:lnSpc>
              <a:spcBef>
                <a:spcPct val="0"/>
              </a:spcBef>
            </a:pP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Bức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tranh</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không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chỉ</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là</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một</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hình</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ảnh</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mà</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còn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là</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một</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lời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nhắc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nhở</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sâu</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sắc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về</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trách</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nhiệm</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của</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toàn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xã</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hội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trong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việc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bảo</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vệ</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trẻ</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em</a:t>
            </a:r>
            <a:r>
              <a:rPr lang="en-US" sz="1600" b="1" dirty="0">
                <a:solidFill>
                  <a:srgbClr val="0D0D0D"/>
                </a:solidFill>
                <a:latin typeface="Open Sans Bold"/>
                <a:ea typeface="Open Sans Bold"/>
                <a:cs typeface="Open Sans Bold"/>
                <a:sym typeface="Open Sans Bold"/>
              </a:rPr>
              <a:t> – </a:t>
            </a:r>
            <a:r>
              <a:rPr lang="en-US" sz="1600" b="1" dirty="0" err="1">
                <a:solidFill>
                  <a:srgbClr val="0D0D0D"/>
                </a:solidFill>
                <a:latin typeface="Open Sans Bold"/>
                <a:ea typeface="Open Sans Bold"/>
                <a:cs typeface="Open Sans Bold"/>
                <a:sym typeface="Open Sans Bold"/>
              </a:rPr>
              <a:t>những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mầm</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xanh</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của</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tương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lai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Hãy</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để</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những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em</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nhỏ</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được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cắp</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sách</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đến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trường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được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ước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mơ</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được</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lớn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lên</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đúng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nghĩa</a:t>
            </a:r>
            <a:r>
              <a:rPr lang="en-US" sz="1600" b="1" dirty="0">
                <a:solidFill>
                  <a:srgbClr val="0D0D0D"/>
                </a:solidFill>
                <a:latin typeface="Open Sans Bold"/>
                <a:ea typeface="Open Sans Bold"/>
                <a:cs typeface="Open Sans Bold"/>
                <a:sym typeface="Open Sans Bold"/>
              </a:rPr>
              <a:t>…</a:t>
            </a:r>
          </a:p>
          <a:p>
            <a:pPr algn="just">
              <a:lnSpc>
                <a:spcPts val="2240"/>
              </a:lnSpc>
              <a:spcBef>
                <a:spcPct val="0"/>
              </a:spcBef>
            </a:pP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Và</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hãy</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cùng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nhau</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nói</a:t>
            </a:r>
            <a:r>
              <a:rPr lang="en-US" sz="1600" b="1" dirty="0">
                <a:solidFill>
                  <a:srgbClr val="0D0D0D"/>
                </a:solidFill>
                <a:latin typeface="Open Sans Bold"/>
                <a:ea typeface="Open Sans Bold"/>
                <a:cs typeface="Open Sans Bold"/>
                <a:sym typeface="Open Sans Bold"/>
              </a:rPr>
              <a:t> “KHÔNG” </a:t>
            </a:r>
            <a:r>
              <a:rPr lang="en-US" sz="1600" b="1" dirty="0" err="1">
                <a:solidFill>
                  <a:srgbClr val="0D0D0D"/>
                </a:solidFill>
                <a:latin typeface="Open Sans Bold"/>
                <a:ea typeface="Open Sans Bold"/>
                <a:cs typeface="Open Sans Bold"/>
                <a:sym typeface="Open Sans Bold"/>
              </a:rPr>
              <a:t>với</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lao</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động</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trẻ</a:t>
            </a:r>
            <a:r>
              <a:rPr lang="en-US" sz="1600" b="1" dirty="0">
                <a:solidFill>
                  <a:srgbClr val="0D0D0D"/>
                </a:solidFill>
                <a:latin typeface="Open Sans Bold"/>
                <a:ea typeface="Open Sans Bold"/>
                <a:cs typeface="Open Sans Bold"/>
                <a:sym typeface="Open Sans Bold"/>
              </a:rPr>
              <a:t> </a:t>
            </a:r>
            <a:r>
              <a:rPr lang="en-US" sz="1600" b="1" dirty="0" err="1">
                <a:solidFill>
                  <a:srgbClr val="0D0D0D"/>
                </a:solidFill>
                <a:latin typeface="Open Sans Bold"/>
                <a:ea typeface="Open Sans Bold"/>
                <a:cs typeface="Open Sans Bold"/>
                <a:sym typeface="Open Sans Bold"/>
              </a:rPr>
              <a:t>em</a:t>
            </a:r>
            <a:r>
              <a:rPr lang="en-US" sz="1600" b="1" dirty="0">
                <a:solidFill>
                  <a:srgbClr val="0D0D0D"/>
                </a:solidFill>
                <a:latin typeface="Open Sans Bold"/>
                <a:ea typeface="Open Sans Bold"/>
                <a:cs typeface="Open Sans Bold"/>
                <a:sym typeface="Open Sans Bold"/>
              </a:rPr>
              <a:t>.</a:t>
            </a:r>
          </a:p>
          <a:p>
            <a:pPr algn="just">
              <a:lnSpc>
                <a:spcPts val="2240"/>
              </a:lnSpc>
              <a:spcBef>
                <a:spcPct val="0"/>
              </a:spcBef>
            </a:pPr>
            <a:endParaRPr lang="en-US" sz="1600" b="1" dirty="0">
              <a:solidFill>
                <a:srgbClr val="0D0D0D"/>
              </a:solidFill>
              <a:latin typeface="Open Sans Bold"/>
              <a:ea typeface="Open Sans Bold"/>
              <a:cs typeface="Open Sans Bold"/>
              <a:sym typeface="Open Sans Bold"/>
            </a:endParaRPr>
          </a:p>
        </p:txBody>
      </p:sp>
      <p:sp>
        <p:nvSpPr>
          <p:cNvPr id="8" name="TextBox 8"/>
          <p:cNvSpPr txBox="1"/>
          <p:nvPr/>
        </p:nvSpPr>
        <p:spPr>
          <a:xfrm>
            <a:off x="215311" y="4959984"/>
            <a:ext cx="10379604" cy="2473959"/>
          </a:xfrm>
          <a:prstGeom prst="rect">
            <a:avLst/>
          </a:prstGeom>
        </p:spPr>
        <p:txBody>
          <a:bodyPr lIns="0" tIns="0" rIns="0" bIns="0" rtlCol="0" anchor="t">
            <a:spAutoFit/>
          </a:bodyPr>
          <a:lstStyle/>
          <a:p>
            <a:pPr algn="l">
              <a:lnSpc>
                <a:spcPts val="2240"/>
              </a:lnSpc>
              <a:spcBef>
                <a:spcPct val="0"/>
              </a:spcBef>
            </a:pPr>
            <a:r>
              <a:rPr lang="en-US" sz="1600" b="1">
                <a:solidFill>
                  <a:srgbClr val="0D0D0D"/>
                </a:solidFill>
                <a:latin typeface="Open Sans Bold"/>
                <a:ea typeface="Open Sans Bold"/>
                <a:cs typeface="Open Sans Bold"/>
                <a:sym typeface="Open Sans Bold"/>
              </a:rPr>
              <a:t>Ở trung tâm bức tranh là hình ảnh những người nông dân đang miệt mài thu hoạch, đổ cà phê vào bao. Xung quanh là mọi người cùng nhau nhặt, gom cà phê, thể hiện tinh thần lao động cần cù, chăm chỉ, tạo nên một bức tranh lao động vừa đẹp, vừa sống động. Nhưng ẩn sau vẻ đẹp ấy, ta không khỏi trăn trở khi thấy hình ảnh những em nhỏ cũng đang tham gia vào công việc thu hoạch cà phê. Những đôi tay còn quá nhỏ bé lại phải làm việc vất vả. Những ánh mắt đáng lẽ phải rạng rỡ trong lớp học, lại đang cúi xuống giữa nương rẫy.</a:t>
            </a:r>
          </a:p>
          <a:p>
            <a:pPr algn="l">
              <a:lnSpc>
                <a:spcPts val="2240"/>
              </a:lnSpc>
              <a:spcBef>
                <a:spcPct val="0"/>
              </a:spcBef>
            </a:pPr>
            <a:r>
              <a:rPr lang="en-US" sz="1600" b="1">
                <a:solidFill>
                  <a:srgbClr val="0D0D0D"/>
                </a:solidFill>
                <a:latin typeface="Open Sans Bold"/>
                <a:ea typeface="Open Sans Bold"/>
                <a:cs typeface="Open Sans Bold"/>
                <a:sym typeface="Open Sans Bold"/>
              </a:rPr>
              <a:t> Chi tiết đó khiến bức tranh không chỉ đẹp mà còn gợi lên một vấn đề đáng suy nghĩ: Liệu có công bằng không khi tuổi thơ bị đánh đổi bằng lao động sớm?</a:t>
            </a:r>
          </a:p>
          <a:p>
            <a:pPr algn="l">
              <a:lnSpc>
                <a:spcPts val="2240"/>
              </a:lnSpc>
              <a:spcBef>
                <a:spcPct val="0"/>
              </a:spcBef>
            </a:pPr>
            <a:endParaRPr lang="en-US" sz="1600" b="1">
              <a:solidFill>
                <a:srgbClr val="0D0D0D"/>
              </a:solidFill>
              <a:latin typeface="Open Sans Bold"/>
              <a:ea typeface="Open Sans Bold"/>
              <a:cs typeface="Open Sans Bold"/>
              <a:sym typeface="Open Sans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4" name="Group 4"/>
          <p:cNvGrpSpPr/>
          <p:nvPr/>
        </p:nvGrpSpPr>
        <p:grpSpPr>
          <a:xfrm>
            <a:off x="8763000" y="116287"/>
            <a:ext cx="9366926" cy="4685398"/>
            <a:chOff x="2506680" y="-66675"/>
            <a:chExt cx="12489235" cy="6247198"/>
          </a:xfrm>
        </p:grpSpPr>
        <p:sp>
          <p:nvSpPr>
            <p:cNvPr id="5" name="TextBox 5"/>
            <p:cNvSpPr txBox="1"/>
            <p:nvPr/>
          </p:nvSpPr>
          <p:spPr>
            <a:xfrm>
              <a:off x="3108715" y="656590"/>
              <a:ext cx="11887200" cy="2769990"/>
            </a:xfrm>
            <a:prstGeom prst="rect">
              <a:avLst/>
            </a:prstGeom>
          </p:spPr>
          <p:txBody>
            <a:bodyPr wrap="square" lIns="0" tIns="0" rIns="0" bIns="0" rtlCol="0" anchor="t">
              <a:spAutoFit/>
            </a:bodyPr>
            <a:lstStyle/>
            <a:p>
              <a:pPr algn="l">
                <a:lnSpc>
                  <a:spcPts val="8056"/>
                </a:lnSpc>
              </a:pPr>
              <a:r>
                <a:rPr lang="en-US" sz="6714" dirty="0">
                  <a:solidFill>
                    <a:srgbClr val="0D0D0D"/>
                  </a:solidFill>
                  <a:latin typeface="Paytone One"/>
                  <a:ea typeface="Paytone One"/>
                  <a:cs typeface="Paytone One"/>
                  <a:sym typeface="Paytone One"/>
                </a:rPr>
                <a:t>“ NƯƠNG RẪY CÀ PHÊ  </a:t>
              </a:r>
              <a:r>
                <a:rPr lang="en-US" sz="6714" dirty="0">
                  <a:solidFill>
                    <a:srgbClr val="FFFFFF"/>
                  </a:solidFill>
                  <a:latin typeface="Paytone One"/>
                  <a:ea typeface="Paytone One"/>
                  <a:cs typeface="Paytone One"/>
                  <a:sym typeface="Paytone One"/>
                </a:rPr>
                <a:t>KHÔNG</a:t>
              </a:r>
              <a:r>
                <a:rPr lang="en-US" sz="6714" dirty="0">
                  <a:solidFill>
                    <a:srgbClr val="0D0D0D"/>
                  </a:solidFill>
                  <a:latin typeface="Paytone One"/>
                  <a:ea typeface="Paytone One"/>
                  <a:cs typeface="Paytone One"/>
                  <a:sym typeface="Paytone One"/>
                </a:rPr>
                <a:t>              TRẺ EM”</a:t>
              </a:r>
            </a:p>
          </p:txBody>
        </p:sp>
        <p:sp>
          <p:nvSpPr>
            <p:cNvPr id="6" name="TextBox 6"/>
            <p:cNvSpPr txBox="1"/>
            <p:nvPr/>
          </p:nvSpPr>
          <p:spPr>
            <a:xfrm>
              <a:off x="4177186" y="-66675"/>
              <a:ext cx="10255111" cy="773163"/>
            </a:xfrm>
            <a:prstGeom prst="rect">
              <a:avLst/>
            </a:prstGeom>
          </p:spPr>
          <p:txBody>
            <a:bodyPr lIns="0" tIns="0" rIns="0" bIns="0" rtlCol="0" anchor="t">
              <a:spAutoFit/>
            </a:bodyPr>
            <a:lstStyle/>
            <a:p>
              <a:pPr algn="l">
                <a:lnSpc>
                  <a:spcPts val="4919"/>
                </a:lnSpc>
                <a:spcBef>
                  <a:spcPct val="0"/>
                </a:spcBef>
              </a:pPr>
              <a:r>
                <a:rPr lang="en-US" sz="3514">
                  <a:solidFill>
                    <a:srgbClr val="0D0D0D"/>
                  </a:solidFill>
                  <a:latin typeface="Open Sans Light"/>
                  <a:ea typeface="Open Sans Light"/>
                  <a:cs typeface="Open Sans Light"/>
                  <a:sym typeface="Open Sans Light"/>
                </a:rPr>
                <a:t>Tác phẩm</a:t>
              </a:r>
            </a:p>
          </p:txBody>
        </p:sp>
        <p:sp>
          <p:nvSpPr>
            <p:cNvPr id="7" name="TextBox 7"/>
            <p:cNvSpPr txBox="1"/>
            <p:nvPr/>
          </p:nvSpPr>
          <p:spPr>
            <a:xfrm>
              <a:off x="13909403" y="4984352"/>
              <a:ext cx="0" cy="1196171"/>
            </a:xfrm>
            <a:prstGeom prst="rect">
              <a:avLst/>
            </a:prstGeom>
          </p:spPr>
          <p:txBody>
            <a:bodyPr lIns="0" tIns="0" rIns="0" bIns="0" rtlCol="0" anchor="t">
              <a:spAutoFit/>
            </a:bodyPr>
            <a:lstStyle/>
            <a:p>
              <a:pPr algn="ctr">
                <a:lnSpc>
                  <a:spcPts val="0"/>
                </a:lnSpc>
              </a:pPr>
              <a:endParaRPr/>
            </a:p>
          </p:txBody>
        </p:sp>
        <p:sp>
          <p:nvSpPr>
            <p:cNvPr id="8" name="TextBox 8"/>
            <p:cNvSpPr txBox="1"/>
            <p:nvPr/>
          </p:nvSpPr>
          <p:spPr>
            <a:xfrm>
              <a:off x="2506680" y="2167104"/>
              <a:ext cx="8228276" cy="1418893"/>
            </a:xfrm>
            <a:prstGeom prst="rect">
              <a:avLst/>
            </a:prstGeom>
          </p:spPr>
          <p:txBody>
            <a:bodyPr lIns="0" tIns="0" rIns="0" bIns="0" rtlCol="0" anchor="t">
              <a:spAutoFit/>
            </a:bodyPr>
            <a:lstStyle/>
            <a:p>
              <a:pPr algn="ctr">
                <a:lnSpc>
                  <a:spcPts val="7061"/>
                </a:lnSpc>
              </a:pPr>
              <a:r>
                <a:rPr lang="en-US" sz="8211" spc="-188" dirty="0" err="1">
                  <a:solidFill>
                    <a:srgbClr val="FF5055"/>
                  </a:solidFill>
                  <a:latin typeface="Trend Slab Four"/>
                  <a:ea typeface="Trend Slab Four"/>
                  <a:cs typeface="Trend Slab Four"/>
                  <a:sym typeface="Trend Slab Four"/>
                </a:rPr>
                <a:t>không</a:t>
              </a:r>
              <a:endParaRPr lang="en-US" sz="8211" spc="-188" dirty="0">
                <a:solidFill>
                  <a:srgbClr val="FF5055"/>
                </a:solidFill>
                <a:latin typeface="Trend Slab Four"/>
                <a:ea typeface="Trend Slab Four"/>
                <a:cs typeface="Trend Slab Four"/>
                <a:sym typeface="Trend Slab Four"/>
              </a:endParaRPr>
            </a:p>
          </p:txBody>
        </p:sp>
      </p:grpSp>
      <p:sp>
        <p:nvSpPr>
          <p:cNvPr id="10" name="TextBox 10"/>
          <p:cNvSpPr txBox="1"/>
          <p:nvPr/>
        </p:nvSpPr>
        <p:spPr>
          <a:xfrm>
            <a:off x="9525793" y="3527965"/>
            <a:ext cx="8427279" cy="4107278"/>
          </a:xfrm>
          <a:prstGeom prst="rect">
            <a:avLst/>
          </a:prstGeom>
        </p:spPr>
        <p:txBody>
          <a:bodyPr lIns="0" tIns="0" rIns="0" bIns="0" rtlCol="0" anchor="t">
            <a:spAutoFit/>
          </a:bodyPr>
          <a:lstStyle/>
          <a:p>
            <a:pPr algn="just">
              <a:lnSpc>
                <a:spcPct val="150000"/>
              </a:lnSpc>
            </a:pPr>
            <a:r>
              <a:rPr lang="vi-VN" dirty="0">
                <a:latin typeface="Paytone One" pitchFamily="2" charset="0"/>
              </a:rPr>
              <a:t>Bức tranh là sự đối lập mạnh mẽ giữa hai mảng màu cuộc sống của trẻ em vùng đất Đắk Lắk: một bên là sự nhọc nhằn nơi nương rẫy với những đôi tay non nớt phải gánh vác mưu sinh, một bên là niềm hạnh phúc khi được tới trường dưới ánh cầu vồng tri thức. Trung tâm tác phẩm là thông điệp đanh thép: </a:t>
            </a:r>
            <a:r>
              <a:rPr lang="vi-VN" b="1" dirty="0">
                <a:latin typeface="Paytone One" pitchFamily="2" charset="0"/>
              </a:rPr>
              <a:t>“Nương rẫy cà phê – Không trẻ em”</a:t>
            </a:r>
            <a:r>
              <a:rPr lang="vi-VN" dirty="0">
                <a:latin typeface="Paytone One" pitchFamily="2" charset="0"/>
              </a:rPr>
              <a:t>, như một ranh giới nhắc nhở chúng ta về quyền được học tập và vui chơi của trẻ thơ. Qua đó, tác phẩm tha thiết kêu gọi cộng đồng hãy chung tay bảo vệ tuổi thơ, để đôi tay các em được cầm bút viết nên ước mơ thay vì hái quả mưu sinh, bởi cà phê có thể chín theo mùa nhưng tuổi thơ chỉ đến duy nhất một lần trong đời.</a:t>
            </a:r>
            <a:endParaRPr lang="en-US" b="1" dirty="0">
              <a:solidFill>
                <a:srgbClr val="000000"/>
              </a:solidFill>
              <a:latin typeface="Paytone One" pitchFamily="2" charset="0"/>
              <a:ea typeface="Open Sans Bold"/>
              <a:cs typeface="Open Sans Bold"/>
              <a:sym typeface="Open Sans Bold"/>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07" y="500780"/>
            <a:ext cx="8180693" cy="9258301"/>
          </a:xfrm>
          <a:prstGeom prst="rect">
            <a:avLst/>
          </a:prstGeom>
        </p:spPr>
      </p:pic>
      <p:sp>
        <p:nvSpPr>
          <p:cNvPr id="13" name="TextBox 10"/>
          <p:cNvSpPr txBox="1"/>
          <p:nvPr/>
        </p:nvSpPr>
        <p:spPr>
          <a:xfrm>
            <a:off x="9647905" y="2855791"/>
            <a:ext cx="8427279" cy="692497"/>
          </a:xfrm>
          <a:prstGeom prst="rect">
            <a:avLst/>
          </a:prstGeom>
        </p:spPr>
        <p:txBody>
          <a:bodyPr lIns="0" tIns="0" rIns="0" bIns="0" rtlCol="0" anchor="t">
            <a:spAutoFit/>
          </a:bodyPr>
          <a:lstStyle/>
          <a:p>
            <a:r>
              <a:rPr lang="en-US" dirty="0" err="1">
                <a:latin typeface="Paytone One" pitchFamily="2" charset="0"/>
              </a:rPr>
              <a:t>Tác</a:t>
            </a:r>
            <a:r>
              <a:rPr lang="en-US" dirty="0">
                <a:latin typeface="Paytone One" pitchFamily="2" charset="0"/>
              </a:rPr>
              <a:t> </a:t>
            </a:r>
            <a:r>
              <a:rPr lang="en-US" dirty="0" err="1">
                <a:latin typeface="Paytone One" pitchFamily="2" charset="0"/>
              </a:rPr>
              <a:t>giả</a:t>
            </a:r>
            <a:r>
              <a:rPr lang="en-US" dirty="0">
                <a:latin typeface="Paytone One" pitchFamily="2" charset="0"/>
              </a:rPr>
              <a:t>: </a:t>
            </a:r>
            <a:r>
              <a:rPr lang="vi-VN" b="1" dirty="0"/>
              <a:t>H QUYNH AYUN; LỚP 9A4</a:t>
            </a:r>
            <a:r>
              <a:rPr lang="en-US" b="1" dirty="0"/>
              <a:t>, </a:t>
            </a:r>
            <a:r>
              <a:rPr lang="en-US" dirty="0"/>
              <a:t> </a:t>
            </a:r>
            <a:r>
              <a:rPr lang="vi-VN" b="1" dirty="0"/>
              <a:t>H JU NA NIÊ; LỚP 8A1</a:t>
            </a:r>
            <a:endParaRPr lang="en-US" dirty="0"/>
          </a:p>
          <a:p>
            <a:pPr algn="just">
              <a:lnSpc>
                <a:spcPct val="150000"/>
              </a:lnSpc>
            </a:pPr>
            <a:endParaRPr lang="en-US" b="1" dirty="0">
              <a:solidFill>
                <a:srgbClr val="000000"/>
              </a:solidFill>
              <a:latin typeface="Paytone One" pitchFamily="2" charset="0"/>
              <a:ea typeface="Open Sans Bold"/>
              <a:cs typeface="Open Sans Bold"/>
              <a:sym typeface="Open Sans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11" name="Freeform 11"/>
          <p:cNvSpPr/>
          <p:nvPr/>
        </p:nvSpPr>
        <p:spPr>
          <a:xfrm>
            <a:off x="-239244" y="8057386"/>
            <a:ext cx="9813867" cy="1906170"/>
          </a:xfrm>
          <a:custGeom>
            <a:avLst/>
            <a:gdLst/>
            <a:ahLst/>
            <a:cxnLst/>
            <a:rect l="l" t="t" r="r" b="b"/>
            <a:pathLst>
              <a:path w="9813867" h="1906170">
                <a:moveTo>
                  <a:pt x="0" y="0"/>
                </a:moveTo>
                <a:lnTo>
                  <a:pt x="9813867" y="0"/>
                </a:lnTo>
                <a:lnTo>
                  <a:pt x="9813867" y="1906170"/>
                </a:lnTo>
                <a:lnTo>
                  <a:pt x="0" y="1906170"/>
                </a:lnTo>
                <a:lnTo>
                  <a:pt x="0" y="0"/>
                </a:lnTo>
                <a:close/>
              </a:path>
            </a:pathLst>
          </a:custGeom>
          <a:blipFill>
            <a:blip r:embed="rId2"/>
            <a:stretch>
              <a:fillRect t="-21610" b="-21610"/>
            </a:stretch>
          </a:blipFill>
        </p:spPr>
      </p:sp>
      <p:grpSp>
        <p:nvGrpSpPr>
          <p:cNvPr id="12" name="Group 12"/>
          <p:cNvGrpSpPr/>
          <p:nvPr/>
        </p:nvGrpSpPr>
        <p:grpSpPr>
          <a:xfrm>
            <a:off x="9490339" y="372614"/>
            <a:ext cx="8464629" cy="8464629"/>
            <a:chOff x="0" y="0"/>
            <a:chExt cx="6350000" cy="6350000"/>
          </a:xfrm>
        </p:grpSpPr>
        <p:sp>
          <p:nvSpPr>
            <p:cNvPr id="13" name="Freeform 13"/>
            <p:cNvSpPr/>
            <p:nvPr/>
          </p:nvSpPr>
          <p:spPr>
            <a:xfrm>
              <a:off x="0" y="0"/>
              <a:ext cx="6350000" cy="6350000"/>
            </a:xfrm>
            <a:custGeom>
              <a:avLst/>
              <a:gdLst/>
              <a:ahLst/>
              <a:cxnLst/>
              <a:rect l="l" t="t" r="r" b="b"/>
              <a:pathLst>
                <a:path w="6350000" h="6350000">
                  <a:moveTo>
                    <a:pt x="0" y="0"/>
                  </a:moveTo>
                  <a:lnTo>
                    <a:pt x="0" y="6350000"/>
                  </a:lnTo>
                  <a:lnTo>
                    <a:pt x="6350000" y="6350000"/>
                  </a:lnTo>
                  <a:lnTo>
                    <a:pt x="6350000" y="0"/>
                  </a:lnTo>
                  <a:lnTo>
                    <a:pt x="0" y="0"/>
                  </a:lnTo>
                  <a:close/>
                  <a:moveTo>
                    <a:pt x="6032500" y="6032500"/>
                  </a:moveTo>
                  <a:lnTo>
                    <a:pt x="317500" y="6032500"/>
                  </a:lnTo>
                  <a:lnTo>
                    <a:pt x="317500" y="317500"/>
                  </a:lnTo>
                  <a:lnTo>
                    <a:pt x="6032500" y="317500"/>
                  </a:lnTo>
                  <a:lnTo>
                    <a:pt x="6032500" y="6032500"/>
                  </a:lnTo>
                  <a:close/>
                  <a:moveTo>
                    <a:pt x="5740400" y="5753100"/>
                  </a:moveTo>
                  <a:lnTo>
                    <a:pt x="596900" y="5753100"/>
                  </a:lnTo>
                  <a:lnTo>
                    <a:pt x="596900" y="609600"/>
                  </a:lnTo>
                  <a:lnTo>
                    <a:pt x="5740400" y="609600"/>
                  </a:lnTo>
                  <a:lnTo>
                    <a:pt x="5740400" y="5753100"/>
                  </a:lnTo>
                  <a:close/>
                </a:path>
              </a:pathLst>
            </a:custGeom>
            <a:blipFill>
              <a:blip r:embed="rId3"/>
              <a:stretch>
                <a:fillRect t="-473" b="-473"/>
              </a:stretch>
            </a:blipFill>
            <a:ln w="38100" cap="sq">
              <a:solidFill>
                <a:srgbClr val="000000"/>
              </a:solidFill>
              <a:prstDash val="solid"/>
              <a:miter/>
            </a:ln>
          </p:spPr>
        </p:sp>
      </p:grpSp>
      <p:sp>
        <p:nvSpPr>
          <p:cNvPr id="14" name="TextBox 14"/>
          <p:cNvSpPr txBox="1"/>
          <p:nvPr/>
        </p:nvSpPr>
        <p:spPr>
          <a:xfrm>
            <a:off x="287072" y="8766766"/>
            <a:ext cx="9743133" cy="1122045"/>
          </a:xfrm>
          <a:prstGeom prst="rect">
            <a:avLst/>
          </a:prstGeom>
        </p:spPr>
        <p:txBody>
          <a:bodyPr lIns="0" tIns="0" rIns="0" bIns="0" rtlCol="0" anchor="t">
            <a:spAutoFit/>
          </a:bodyPr>
          <a:lstStyle/>
          <a:p>
            <a:pPr algn="l">
              <a:lnSpc>
                <a:spcPts val="7793"/>
              </a:lnSpc>
            </a:pPr>
            <a:r>
              <a:rPr lang="en-US" sz="6494" b="1" dirty="0">
                <a:solidFill>
                  <a:srgbClr val="563B24"/>
                </a:solidFill>
                <a:latin typeface="The Seasons Bold"/>
                <a:ea typeface="The Seasons Bold"/>
                <a:cs typeface="The Seasons Bold"/>
                <a:sym typeface="The Seasons Bold"/>
              </a:rPr>
              <a:t>LET COFFEE BE COFFE</a:t>
            </a:r>
          </a:p>
        </p:txBody>
      </p:sp>
      <p:sp>
        <p:nvSpPr>
          <p:cNvPr id="15" name="TextBox 15"/>
          <p:cNvSpPr txBox="1"/>
          <p:nvPr/>
        </p:nvSpPr>
        <p:spPr>
          <a:xfrm>
            <a:off x="9490339" y="9200286"/>
            <a:ext cx="8713377" cy="763269"/>
          </a:xfrm>
          <a:prstGeom prst="rect">
            <a:avLst/>
          </a:prstGeom>
        </p:spPr>
        <p:txBody>
          <a:bodyPr lIns="0" tIns="0" rIns="0" bIns="0" rtlCol="0" anchor="t">
            <a:spAutoFit/>
          </a:bodyPr>
          <a:lstStyle/>
          <a:p>
            <a:pPr algn="l">
              <a:lnSpc>
                <a:spcPts val="3080"/>
              </a:lnSpc>
            </a:pP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Nhóm</a:t>
            </a:r>
            <a:r>
              <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rPr>
              <a:t> </a:t>
            </a: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tác</a:t>
            </a:r>
            <a:r>
              <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rPr>
              <a:t> </a:t>
            </a: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giả</a:t>
            </a:r>
            <a:r>
              <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rPr>
              <a:t>: H El </a:t>
            </a: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Hwing</a:t>
            </a:r>
            <a:r>
              <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rPr>
              <a:t>, H </a:t>
            </a: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Nhi</a:t>
            </a:r>
            <a:r>
              <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rPr>
              <a:t> </a:t>
            </a: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Hwing</a:t>
            </a:r>
            <a:r>
              <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rPr>
              <a:t>, H </a:t>
            </a: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Oanh</a:t>
            </a:r>
            <a:r>
              <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rPr>
              <a:t> </a:t>
            </a: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Niê</a:t>
            </a:r>
            <a:r>
              <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rPr>
              <a:t>, H </a:t>
            </a: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Thi</a:t>
            </a:r>
            <a:r>
              <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rPr>
              <a:t> </a:t>
            </a: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Niê</a:t>
            </a:r>
            <a:endPar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endParaRPr>
          </a:p>
          <a:p>
            <a:pPr algn="l">
              <a:lnSpc>
                <a:spcPts val="3080"/>
              </a:lnSpc>
              <a:spcBef>
                <a:spcPct val="0"/>
              </a:spcBef>
            </a:pP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Trường</a:t>
            </a:r>
            <a:r>
              <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rPr>
              <a:t> THCS </a:t>
            </a: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Ea</a:t>
            </a:r>
            <a:r>
              <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rPr>
              <a:t> </a:t>
            </a: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Tul</a:t>
            </a:r>
            <a:r>
              <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rPr>
              <a:t>, </a:t>
            </a: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Xã</a:t>
            </a:r>
            <a:r>
              <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rPr>
              <a:t> </a:t>
            </a: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Ea</a:t>
            </a:r>
            <a:r>
              <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rPr>
              <a:t> </a:t>
            </a: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Tul</a:t>
            </a:r>
            <a:r>
              <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rPr>
              <a:t>, </a:t>
            </a: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tỉnh</a:t>
            </a:r>
            <a:r>
              <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rPr>
              <a:t> </a:t>
            </a: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Đắk</a:t>
            </a:r>
            <a:r>
              <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rPr>
              <a:t> </a:t>
            </a:r>
            <a:r>
              <a:rPr lang="en-US" sz="2200" b="1" dirty="0" err="1">
                <a:solidFill>
                  <a:srgbClr val="0D0D0D"/>
                </a:solidFill>
                <a:latin typeface="Times New Roman" panose="02020603050405020304" pitchFamily="18" charset="0"/>
                <a:ea typeface="Paytone One"/>
                <a:cs typeface="Times New Roman" panose="02020603050405020304" pitchFamily="18" charset="0"/>
                <a:sym typeface="Paytone One"/>
              </a:rPr>
              <a:t>Lắk</a:t>
            </a:r>
            <a:endParaRPr lang="en-US" sz="2200" b="1" dirty="0">
              <a:solidFill>
                <a:srgbClr val="0D0D0D"/>
              </a:solidFill>
              <a:latin typeface="Times New Roman" panose="02020603050405020304" pitchFamily="18" charset="0"/>
              <a:ea typeface="Paytone One"/>
              <a:cs typeface="Times New Roman" panose="02020603050405020304" pitchFamily="18" charset="0"/>
              <a:sym typeface="Paytone One"/>
            </a:endParaRPr>
          </a:p>
        </p:txBody>
      </p:sp>
      <p:sp>
        <p:nvSpPr>
          <p:cNvPr id="16" name="TextBox 16"/>
          <p:cNvSpPr txBox="1"/>
          <p:nvPr/>
        </p:nvSpPr>
        <p:spPr>
          <a:xfrm>
            <a:off x="287072" y="7952611"/>
            <a:ext cx="7072526" cy="969906"/>
          </a:xfrm>
          <a:prstGeom prst="rect">
            <a:avLst/>
          </a:prstGeom>
        </p:spPr>
        <p:txBody>
          <a:bodyPr lIns="0" tIns="0" rIns="0" bIns="0" rtlCol="0" anchor="t">
            <a:spAutoFit/>
          </a:bodyPr>
          <a:lstStyle/>
          <a:p>
            <a:pPr algn="l">
              <a:lnSpc>
                <a:spcPts val="7965"/>
              </a:lnSpc>
              <a:spcBef>
                <a:spcPct val="0"/>
              </a:spcBef>
            </a:pPr>
            <a:r>
              <a:rPr lang="en-US" sz="5689" dirty="0">
                <a:solidFill>
                  <a:srgbClr val="BE6D2F"/>
                </a:solidFill>
                <a:latin typeface="VAG Rounded Next Shine"/>
                <a:ea typeface="VAG Rounded Next Shine"/>
                <a:cs typeface="VAG Rounded Next Shine"/>
                <a:sym typeface="VAG Rounded Next Shine"/>
              </a:rPr>
              <a:t>LET KIDS BE KIDS</a:t>
            </a:r>
          </a:p>
        </p:txBody>
      </p:sp>
      <p:sp>
        <p:nvSpPr>
          <p:cNvPr id="18" name="TextBox 17"/>
          <p:cNvSpPr txBox="1"/>
          <p:nvPr/>
        </p:nvSpPr>
        <p:spPr>
          <a:xfrm>
            <a:off x="6954982" y="7826553"/>
            <a:ext cx="2286000" cy="461665"/>
          </a:xfrm>
          <a:prstGeom prst="rect">
            <a:avLst/>
          </a:prstGeom>
          <a:noFill/>
        </p:spPr>
        <p:txBody>
          <a:bodyPr wrap="square" rtlCol="0">
            <a:spAutoFit/>
          </a:bodyPr>
          <a:lstStyle/>
          <a:p>
            <a:r>
              <a:rPr lang="en-US" sz="2400" dirty="0" err="1">
                <a:latin typeface="Paytone One" pitchFamily="2" charset="0"/>
              </a:rPr>
              <a:t>Tác</a:t>
            </a:r>
            <a:r>
              <a:rPr lang="en-US" sz="2400" dirty="0">
                <a:latin typeface="Paytone One" pitchFamily="2" charset="0"/>
              </a:rPr>
              <a:t> </a:t>
            </a:r>
            <a:r>
              <a:rPr lang="en-US" sz="2400" dirty="0" err="1">
                <a:latin typeface="Paytone One" pitchFamily="2" charset="0"/>
              </a:rPr>
              <a:t>phẩm</a:t>
            </a:r>
            <a:endParaRPr lang="en-US" sz="2400" dirty="0">
              <a:latin typeface="Paytone One" pitchFamily="2" charset="0"/>
            </a:endParaRPr>
          </a:p>
        </p:txBody>
      </p:sp>
      <p:pic>
        <p:nvPicPr>
          <p:cNvPr id="5" name="Picture 4">
            <a:extLst>
              <a:ext uri="{FF2B5EF4-FFF2-40B4-BE49-F238E27FC236}">
                <a16:creationId xmlns:a16="http://schemas.microsoft.com/office/drawing/2014/main" id="{00BAECCA-CB47-6B3B-BB94-BA6F04460524}"/>
              </a:ext>
            </a:extLst>
          </p:cNvPr>
          <p:cNvPicPr>
            <a:picLocks noChangeAspect="1"/>
          </p:cNvPicPr>
          <p:nvPr/>
        </p:nvPicPr>
        <p:blipFill>
          <a:blip r:embed="rId4"/>
          <a:srcRect l="28334" t="26297" r="42083" b="33311"/>
          <a:stretch>
            <a:fillRect/>
          </a:stretch>
        </p:blipFill>
        <p:spPr>
          <a:xfrm>
            <a:off x="251521" y="371271"/>
            <a:ext cx="8892479" cy="68296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7" name="Group 7"/>
          <p:cNvGrpSpPr>
            <a:grpSpLocks noChangeAspect="1"/>
          </p:cNvGrpSpPr>
          <p:nvPr/>
        </p:nvGrpSpPr>
        <p:grpSpPr>
          <a:xfrm>
            <a:off x="10699026" y="1209860"/>
            <a:ext cx="7126925" cy="8048440"/>
            <a:chOff x="0" y="0"/>
            <a:chExt cx="7441698" cy="8403914"/>
          </a:xfrm>
        </p:grpSpPr>
        <p:sp>
          <p:nvSpPr>
            <p:cNvPr id="8" name="Freeform 8"/>
            <p:cNvSpPr/>
            <p:nvPr/>
          </p:nvSpPr>
          <p:spPr>
            <a:xfrm>
              <a:off x="0" y="0"/>
              <a:ext cx="7441698" cy="8403914"/>
            </a:xfrm>
            <a:custGeom>
              <a:avLst/>
              <a:gdLst/>
              <a:ahLst/>
              <a:cxnLst/>
              <a:rect l="l" t="t" r="r" b="b"/>
              <a:pathLst>
                <a:path w="7441698" h="8403914">
                  <a:moveTo>
                    <a:pt x="7441698" y="8403914"/>
                  </a:moveTo>
                  <a:lnTo>
                    <a:pt x="0" y="8403914"/>
                  </a:lnTo>
                  <a:lnTo>
                    <a:pt x="0" y="0"/>
                  </a:lnTo>
                  <a:lnTo>
                    <a:pt x="7441698" y="0"/>
                  </a:lnTo>
                  <a:lnTo>
                    <a:pt x="7441698" y="8403914"/>
                  </a:lnTo>
                  <a:close/>
                </a:path>
              </a:pathLst>
            </a:custGeom>
            <a:blipFill>
              <a:blip r:embed="rId2"/>
              <a:stretch>
                <a:fillRect l="-18" r="-18"/>
              </a:stretch>
            </a:blipFill>
          </p:spPr>
        </p:sp>
        <p:sp>
          <p:nvSpPr>
            <p:cNvPr id="9" name="Freeform 9"/>
            <p:cNvSpPr/>
            <p:nvPr/>
          </p:nvSpPr>
          <p:spPr>
            <a:xfrm>
              <a:off x="471387" y="462295"/>
              <a:ext cx="6558770" cy="7563045"/>
            </a:xfrm>
            <a:custGeom>
              <a:avLst/>
              <a:gdLst/>
              <a:ahLst/>
              <a:cxnLst/>
              <a:rect l="l" t="t" r="r" b="b"/>
              <a:pathLst>
                <a:path w="6558770" h="7563045">
                  <a:moveTo>
                    <a:pt x="6485953" y="7563045"/>
                  </a:moveTo>
                  <a:lnTo>
                    <a:pt x="47370" y="7538015"/>
                  </a:lnTo>
                  <a:cubicBezTo>
                    <a:pt x="20960" y="7537912"/>
                    <a:pt x="-307" y="7516309"/>
                    <a:pt x="4" y="7489901"/>
                  </a:cubicBezTo>
                  <a:lnTo>
                    <a:pt x="87781" y="46993"/>
                  </a:lnTo>
                  <a:cubicBezTo>
                    <a:pt x="88090" y="20819"/>
                    <a:pt x="109493" y="-184"/>
                    <a:pt x="135668" y="1"/>
                  </a:cubicBezTo>
                  <a:lnTo>
                    <a:pt x="6511554" y="45122"/>
                  </a:lnTo>
                  <a:cubicBezTo>
                    <a:pt x="6537748" y="45307"/>
                    <a:pt x="6558859" y="66641"/>
                    <a:pt x="6558770" y="92835"/>
                  </a:cubicBezTo>
                  <a:lnTo>
                    <a:pt x="6533692" y="7515652"/>
                  </a:lnTo>
                  <a:cubicBezTo>
                    <a:pt x="6533604" y="7541924"/>
                    <a:pt x="6512228" y="7563146"/>
                    <a:pt x="6485953" y="7563045"/>
                  </a:cubicBezTo>
                  <a:close/>
                </a:path>
              </a:pathLst>
            </a:custGeom>
            <a:blipFill>
              <a:blip r:embed="rId3"/>
              <a:stretch>
                <a:fillRect l="-15775" t="-7834" r="-16375" b="-4580"/>
              </a:stretch>
            </a:blipFill>
          </p:spPr>
        </p:sp>
      </p:grpSp>
      <p:grpSp>
        <p:nvGrpSpPr>
          <p:cNvPr id="10" name="Group 10"/>
          <p:cNvGrpSpPr/>
          <p:nvPr/>
        </p:nvGrpSpPr>
        <p:grpSpPr>
          <a:xfrm>
            <a:off x="0" y="0"/>
            <a:ext cx="10914337" cy="1310395"/>
            <a:chOff x="0" y="0"/>
            <a:chExt cx="14552449" cy="1747193"/>
          </a:xfrm>
        </p:grpSpPr>
        <p:sp>
          <p:nvSpPr>
            <p:cNvPr id="11" name="TextBox 11"/>
            <p:cNvSpPr txBox="1"/>
            <p:nvPr/>
          </p:nvSpPr>
          <p:spPr>
            <a:xfrm>
              <a:off x="0" y="1061393"/>
              <a:ext cx="14552449" cy="685800"/>
            </a:xfrm>
            <a:prstGeom prst="rect">
              <a:avLst/>
            </a:prstGeom>
          </p:spPr>
          <p:txBody>
            <a:bodyPr lIns="0" tIns="0" rIns="0" bIns="0" rtlCol="0" anchor="t">
              <a:spAutoFit/>
            </a:bodyPr>
            <a:lstStyle/>
            <a:p>
              <a:pPr algn="l">
                <a:lnSpc>
                  <a:spcPts val="4101"/>
                </a:lnSpc>
              </a:pPr>
              <a:r>
                <a:rPr lang="en-US" sz="3417">
                  <a:solidFill>
                    <a:srgbClr val="0D0D0D"/>
                  </a:solidFill>
                  <a:latin typeface="Paytone One"/>
                  <a:ea typeface="Paytone One"/>
                  <a:cs typeface="Paytone One"/>
                  <a:sym typeface="Paytone One"/>
                </a:rPr>
                <a:t>“BẢO VỆ BÀN TAY NHỎ- TRONG LAO ĐỘNG CÀ PHÊ”</a:t>
              </a:r>
            </a:p>
          </p:txBody>
        </p:sp>
        <p:sp>
          <p:nvSpPr>
            <p:cNvPr id="12" name="TextBox 12"/>
            <p:cNvSpPr txBox="1"/>
            <p:nvPr/>
          </p:nvSpPr>
          <p:spPr>
            <a:xfrm>
              <a:off x="117565" y="-66675"/>
              <a:ext cx="4675170" cy="752200"/>
            </a:xfrm>
            <a:prstGeom prst="rect">
              <a:avLst/>
            </a:prstGeom>
          </p:spPr>
          <p:txBody>
            <a:bodyPr lIns="0" tIns="0" rIns="0" bIns="0" rtlCol="0" anchor="t">
              <a:spAutoFit/>
            </a:bodyPr>
            <a:lstStyle/>
            <a:p>
              <a:pPr algn="l">
                <a:lnSpc>
                  <a:spcPts val="4736"/>
                </a:lnSpc>
                <a:spcBef>
                  <a:spcPct val="0"/>
                </a:spcBef>
              </a:pPr>
              <a:r>
                <a:rPr lang="en-US" sz="3383">
                  <a:solidFill>
                    <a:srgbClr val="0D0D0D"/>
                  </a:solidFill>
                  <a:latin typeface="Open Sans"/>
                  <a:ea typeface="Open Sans"/>
                  <a:cs typeface="Open Sans"/>
                  <a:sym typeface="Open Sans"/>
                </a:rPr>
                <a:t>TÁC PHẨM</a:t>
              </a:r>
            </a:p>
          </p:txBody>
        </p:sp>
      </p:grpSp>
      <p:sp>
        <p:nvSpPr>
          <p:cNvPr id="13" name="TextBox 13"/>
          <p:cNvSpPr txBox="1"/>
          <p:nvPr/>
        </p:nvSpPr>
        <p:spPr>
          <a:xfrm>
            <a:off x="10699026" y="9201150"/>
            <a:ext cx="6663850" cy="1526540"/>
          </a:xfrm>
          <a:prstGeom prst="rect">
            <a:avLst/>
          </a:prstGeom>
        </p:spPr>
        <p:txBody>
          <a:bodyPr lIns="0" tIns="0" rIns="0" bIns="0" rtlCol="0" anchor="t">
            <a:spAutoFit/>
          </a:bodyPr>
          <a:lstStyle/>
          <a:p>
            <a:pPr algn="l">
              <a:lnSpc>
                <a:spcPts val="4060"/>
              </a:lnSpc>
            </a:pPr>
            <a:r>
              <a:rPr lang="en-US" sz="2900">
                <a:solidFill>
                  <a:srgbClr val="0D0D0D"/>
                </a:solidFill>
                <a:latin typeface="Open Sans"/>
                <a:ea typeface="Open Sans"/>
                <a:cs typeface="Open Sans"/>
                <a:sym typeface="Open Sans"/>
              </a:rPr>
              <a:t>Tác giả: H ZANG AYUN - LỚP 9A</a:t>
            </a:r>
          </a:p>
          <a:p>
            <a:pPr algn="l">
              <a:lnSpc>
                <a:spcPts val="4060"/>
              </a:lnSpc>
            </a:pPr>
            <a:r>
              <a:rPr lang="en-US" sz="2900">
                <a:solidFill>
                  <a:srgbClr val="0D0D0D"/>
                </a:solidFill>
                <a:latin typeface="Open Sans"/>
                <a:ea typeface="Open Sans"/>
                <a:cs typeface="Open Sans"/>
                <a:sym typeface="Open Sans"/>
              </a:rPr>
              <a:t>               H DẬU NIÊ - LỚP 9A1</a:t>
            </a:r>
          </a:p>
          <a:p>
            <a:pPr algn="ctr">
              <a:lnSpc>
                <a:spcPts val="4060"/>
              </a:lnSpc>
            </a:pPr>
            <a:r>
              <a:rPr lang="en-US" sz="2900">
                <a:solidFill>
                  <a:srgbClr val="0D0D0D"/>
                </a:solidFill>
                <a:latin typeface="Open Sans"/>
                <a:ea typeface="Open Sans"/>
                <a:cs typeface="Open Sans"/>
                <a:sym typeface="Open Sans"/>
              </a:rPr>
              <a:t> </a:t>
            </a:r>
          </a:p>
        </p:txBody>
      </p:sp>
      <p:sp>
        <p:nvSpPr>
          <p:cNvPr id="14" name="TextBox 14"/>
          <p:cNvSpPr txBox="1"/>
          <p:nvPr/>
        </p:nvSpPr>
        <p:spPr>
          <a:xfrm>
            <a:off x="287082" y="2076904"/>
            <a:ext cx="10068168" cy="8210096"/>
          </a:xfrm>
          <a:prstGeom prst="rect">
            <a:avLst/>
          </a:prstGeom>
        </p:spPr>
        <p:txBody>
          <a:bodyPr lIns="0" tIns="0" rIns="0" bIns="0" rtlCol="0" anchor="t">
            <a:spAutoFit/>
          </a:bodyPr>
          <a:lstStyle/>
          <a:p>
            <a:pPr algn="ctr">
              <a:lnSpc>
                <a:spcPts val="2171"/>
              </a:lnSpc>
            </a:pPr>
            <a:r>
              <a:rPr lang="en-US" sz="1551" dirty="0" err="1">
                <a:solidFill>
                  <a:srgbClr val="0D0D0D"/>
                </a:solidFill>
                <a:latin typeface="Paytone One"/>
                <a:ea typeface="Paytone One"/>
                <a:cs typeface="Paytone One"/>
                <a:sym typeface="Paytone One"/>
              </a:rPr>
              <a:t>Một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đôi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tay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nhỏ</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bé</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nên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viết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nên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ước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mơ</a:t>
            </a:r>
            <a:r>
              <a:rPr lang="en-US" sz="1551" dirty="0">
                <a:solidFill>
                  <a:srgbClr val="0D0D0D"/>
                </a:solidFill>
                <a:latin typeface="Paytone One"/>
                <a:ea typeface="Paytone One"/>
                <a:cs typeface="Paytone One"/>
                <a:sym typeface="Paytone One"/>
              </a:rPr>
              <a:t>, hay </a:t>
            </a:r>
            <a:r>
              <a:rPr lang="en-US" sz="1551" dirty="0" err="1">
                <a:solidFill>
                  <a:srgbClr val="0D0D0D"/>
                </a:solidFill>
                <a:latin typeface="Paytone One"/>
                <a:ea typeface="Paytone One"/>
                <a:cs typeface="Paytone One"/>
                <a:sym typeface="Paytone One"/>
              </a:rPr>
              <a:t>sớm</a:t>
            </a:r>
            <a:r>
              <a:rPr lang="en-US" sz="1551" dirty="0">
                <a:solidFill>
                  <a:srgbClr val="0D0D0D"/>
                </a:solidFill>
                <a:latin typeface="Paytone One"/>
                <a:ea typeface="Paytone One"/>
                <a:cs typeface="Paytone One"/>
                <a:sym typeface="Paytone One"/>
              </a:rPr>
              <a:t> chai </a:t>
            </a:r>
            <a:r>
              <a:rPr lang="en-US" sz="1551" dirty="0" err="1">
                <a:solidFill>
                  <a:srgbClr val="0D0D0D"/>
                </a:solidFill>
                <a:latin typeface="Paytone One"/>
                <a:ea typeface="Paytone One"/>
                <a:cs typeface="Paytone One"/>
                <a:sym typeface="Paytone One"/>
              </a:rPr>
              <a:t>sần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vì</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lao</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động</a:t>
            </a:r>
            <a:r>
              <a:rPr lang="en-US" sz="1551" dirty="0">
                <a:solidFill>
                  <a:srgbClr val="0D0D0D"/>
                </a:solidFill>
                <a:latin typeface="Paytone One"/>
                <a:ea typeface="Paytone One"/>
                <a:cs typeface="Paytone One"/>
                <a:sym typeface="Paytone One"/>
              </a:rPr>
              <a:t>?</a:t>
            </a:r>
          </a:p>
          <a:p>
            <a:pPr algn="ctr">
              <a:lnSpc>
                <a:spcPts val="2171"/>
              </a:lnSpc>
            </a:pPr>
            <a:r>
              <a:rPr lang="en-US" sz="1551" dirty="0" err="1">
                <a:solidFill>
                  <a:srgbClr val="0D0D0D"/>
                </a:solidFill>
                <a:latin typeface="Paytone One"/>
                <a:ea typeface="Paytone One"/>
                <a:cs typeface="Paytone One"/>
                <a:sym typeface="Paytone One"/>
              </a:rPr>
              <a:t>Đó</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không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chỉ</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câu</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hỏi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một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thực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tế</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đang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tồn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tại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bức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tranh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trước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mắt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chúng</a:t>
            </a:r>
            <a:r>
              <a:rPr lang="en-US" sz="1551" dirty="0">
                <a:solidFill>
                  <a:srgbClr val="0D0D0D"/>
                </a:solidFill>
                <a:latin typeface="Paytone One"/>
                <a:ea typeface="Paytone One"/>
                <a:cs typeface="Paytone One"/>
                <a:sym typeface="Paytone One"/>
              </a:rPr>
              <a:t> ta </a:t>
            </a:r>
            <a:r>
              <a:rPr lang="en-US" sz="1551" dirty="0" err="1">
                <a:solidFill>
                  <a:srgbClr val="0D0D0D"/>
                </a:solidFill>
                <a:latin typeface="Paytone One"/>
                <a:ea typeface="Paytone One"/>
                <a:cs typeface="Paytone One"/>
                <a:sym typeface="Paytone One"/>
              </a:rPr>
              <a:t>chính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câu</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trả</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lời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rõ</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ràng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nhất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cho</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lựa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chọn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chúng</a:t>
            </a:r>
            <a:r>
              <a:rPr lang="en-US" sz="1551" dirty="0">
                <a:solidFill>
                  <a:srgbClr val="0D0D0D"/>
                </a:solidFill>
                <a:latin typeface="Paytone One"/>
                <a:ea typeface="Paytone One"/>
                <a:cs typeface="Paytone One"/>
                <a:sym typeface="Paytone One"/>
              </a:rPr>
              <a:t> ta </a:t>
            </a:r>
            <a:r>
              <a:rPr lang="en-US" sz="1551" dirty="0" err="1">
                <a:solidFill>
                  <a:srgbClr val="0D0D0D"/>
                </a:solidFill>
                <a:latin typeface="Paytone One"/>
                <a:ea typeface="Paytone One"/>
                <a:cs typeface="Paytone One"/>
                <a:sym typeface="Paytone One"/>
              </a:rPr>
              <a:t>cần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hướng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tới</a:t>
            </a:r>
            <a:r>
              <a:rPr lang="en-US" sz="1551" dirty="0">
                <a:solidFill>
                  <a:srgbClr val="0D0D0D"/>
                </a:solidFill>
                <a:latin typeface="Paytone One"/>
                <a:ea typeface="Paytone One"/>
                <a:cs typeface="Paytone One"/>
                <a:sym typeface="Paytone One"/>
              </a:rPr>
              <a:t>.</a:t>
            </a:r>
          </a:p>
          <a:p>
            <a:pPr algn="ctr">
              <a:lnSpc>
                <a:spcPts val="2171"/>
              </a:lnSpc>
              <a:spcBef>
                <a:spcPct val="0"/>
              </a:spcBef>
            </a:pPr>
            <a:r>
              <a:rPr lang="en-US" sz="1551" dirty="0" err="1">
                <a:solidFill>
                  <a:srgbClr val="0D0D0D"/>
                </a:solidFill>
                <a:latin typeface="Paytone One"/>
                <a:ea typeface="Paytone One"/>
                <a:cs typeface="Paytone One"/>
                <a:sym typeface="Paytone One"/>
              </a:rPr>
              <a:t>Nhìn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vào</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bức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tranh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chúng</a:t>
            </a:r>
            <a:r>
              <a:rPr lang="en-US" sz="1551" dirty="0">
                <a:solidFill>
                  <a:srgbClr val="0D0D0D"/>
                </a:solidFill>
                <a:latin typeface="Paytone One"/>
                <a:ea typeface="Paytone One"/>
                <a:cs typeface="Paytone One"/>
                <a:sym typeface="Paytone One"/>
              </a:rPr>
              <a:t> ta </a:t>
            </a:r>
            <a:r>
              <a:rPr lang="en-US" sz="1551" dirty="0" err="1">
                <a:solidFill>
                  <a:srgbClr val="0D0D0D"/>
                </a:solidFill>
                <a:latin typeface="Paytone One"/>
                <a:ea typeface="Paytone One"/>
                <a:cs typeface="Paytone One"/>
                <a:sym typeface="Paytone One"/>
              </a:rPr>
              <a:t>thấy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một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hình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ảnh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thật</a:t>
            </a:r>
            <a:r>
              <a:rPr lang="en-US" sz="1551" dirty="0">
                <a:solidFill>
                  <a:srgbClr val="0D0D0D"/>
                </a:solidFill>
                <a:latin typeface="Paytone One"/>
                <a:ea typeface="Paytone One"/>
                <a:cs typeface="Paytone One"/>
                <a:sym typeface="Paytone One"/>
              </a:rPr>
              <a:t> ý </a:t>
            </a:r>
            <a:r>
              <a:rPr lang="en-US" sz="1551" dirty="0" err="1">
                <a:solidFill>
                  <a:srgbClr val="0D0D0D"/>
                </a:solidFill>
                <a:latin typeface="Paytone One"/>
                <a:ea typeface="Paytone One"/>
                <a:cs typeface="Paytone One"/>
                <a:sym typeface="Paytone One"/>
              </a:rPr>
              <a:t>nghĩa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bàn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tay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lớn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của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người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trưởng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thành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đang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nâng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đỡ</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bàn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tay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nhỏ</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bé</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của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trẻ</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em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cùng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nhau</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chăm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sóc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một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mầm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cây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xanh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Phía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sau</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mái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trường</a:t>
            </a:r>
            <a:r>
              <a:rPr lang="en-US" sz="1551" dirty="0">
                <a:solidFill>
                  <a:srgbClr val="0D0D0D"/>
                </a:solidFill>
                <a:latin typeface="Paytone One"/>
                <a:ea typeface="Paytone One"/>
                <a:cs typeface="Paytone One"/>
                <a:sym typeface="Paytone One"/>
              </a:rPr>
              <a:t> – </a:t>
            </a:r>
            <a:r>
              <a:rPr lang="en-US" sz="1551" dirty="0" err="1">
                <a:solidFill>
                  <a:srgbClr val="0D0D0D"/>
                </a:solidFill>
                <a:latin typeface="Paytone One"/>
                <a:ea typeface="Paytone One"/>
                <a:cs typeface="Paytone One"/>
                <a:sym typeface="Paytone One"/>
              </a:rPr>
              <a:t>nơi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nuôi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dưỡng</a:t>
            </a:r>
            <a:r>
              <a:rPr lang="en-US" sz="1551" dirty="0">
                <a:solidFill>
                  <a:srgbClr val="0D0D0D"/>
                </a:solidFill>
                <a:latin typeface="Paytone One"/>
                <a:ea typeface="Paytone One"/>
                <a:cs typeface="Paytone One"/>
                <a:sym typeface="Paytone One"/>
              </a:rPr>
              <a:t> tri </a:t>
            </a:r>
            <a:r>
              <a:rPr lang="en-US" sz="1551" dirty="0" err="1">
                <a:solidFill>
                  <a:srgbClr val="0D0D0D"/>
                </a:solidFill>
                <a:latin typeface="Paytone One"/>
                <a:ea typeface="Paytone One"/>
                <a:cs typeface="Paytone One"/>
                <a:sym typeface="Paytone One"/>
              </a:rPr>
              <a:t>thức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ước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mơ</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phiá</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góc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bên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trái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các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nhanh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phê</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nói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lên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sự</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lao</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động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của</a:t>
            </a:r>
            <a:r>
              <a:rPr lang="en-US" sz="1551" dirty="0">
                <a:solidFill>
                  <a:srgbClr val="0D0D0D"/>
                </a:solidFill>
                <a:latin typeface="Paytone One"/>
                <a:ea typeface="Paytone One"/>
                <a:cs typeface="Paytone One"/>
                <a:sym typeface="Paytone One"/>
              </a:rPr>
              <a:t> con </a:t>
            </a:r>
            <a:r>
              <a:rPr lang="en-US" sz="1551" dirty="0" err="1">
                <a:solidFill>
                  <a:srgbClr val="0D0D0D"/>
                </a:solidFill>
                <a:latin typeface="Paytone One"/>
                <a:ea typeface="Paytone One"/>
                <a:cs typeface="Paytone One"/>
                <a:sym typeface="Paytone One"/>
              </a:rPr>
              <a:t>người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để</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tạo</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ra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những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hạt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phê</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đỏ</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mọng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Màu</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sắc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trầm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ấm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nhẹ</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nhàng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Từ</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những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hình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ảnh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chính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phụ</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của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bức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tranh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đều</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muốngửi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gắm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một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thông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điệp</a:t>
            </a:r>
            <a:endParaRPr lang="en-US" sz="1551" dirty="0">
              <a:solidFill>
                <a:srgbClr val="0D0D0D"/>
              </a:solidFill>
              <a:latin typeface="Paytone One"/>
              <a:ea typeface="Paytone One"/>
              <a:cs typeface="Paytone One"/>
              <a:sym typeface="Paytone One"/>
            </a:endParaRPr>
          </a:p>
          <a:p>
            <a:pPr algn="ctr">
              <a:lnSpc>
                <a:spcPts val="2171"/>
              </a:lnSpc>
              <a:spcBef>
                <a:spcPct val="0"/>
              </a:spcBef>
            </a:pPr>
            <a:r>
              <a:rPr lang="en-US" sz="1551" dirty="0">
                <a:solidFill>
                  <a:srgbClr val="0D0D0D"/>
                </a:solidFill>
                <a:latin typeface="Paytone One"/>
                <a:ea typeface="Paytone One"/>
                <a:cs typeface="Paytone One"/>
                <a:sym typeface="Paytone One"/>
              </a:rPr>
              <a:t>“</a:t>
            </a:r>
            <a:r>
              <a:rPr lang="en-US" sz="1551" dirty="0" err="1">
                <a:solidFill>
                  <a:srgbClr val="0D0D0D"/>
                </a:solidFill>
                <a:latin typeface="Paytone One"/>
                <a:ea typeface="Paytone One"/>
                <a:cs typeface="Paytone One"/>
                <a:sym typeface="Paytone One"/>
              </a:rPr>
              <a:t>Hãy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bảo</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vệ</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bàn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tay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trẻ</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thơ</a:t>
            </a:r>
            <a:r>
              <a:rPr lang="en-US" sz="1551" dirty="0">
                <a:solidFill>
                  <a:srgbClr val="0D0D0D"/>
                </a:solidFill>
                <a:latin typeface="Paytone One"/>
                <a:ea typeface="Paytone One"/>
                <a:cs typeface="Paytone One"/>
                <a:sym typeface="Paytone One"/>
              </a:rPr>
              <a:t>–</a:t>
            </a:r>
            <a:r>
              <a:rPr lang="en-US" sz="1551" dirty="0" err="1">
                <a:solidFill>
                  <a:srgbClr val="0D0D0D"/>
                </a:solidFill>
                <a:latin typeface="Paytone One"/>
                <a:ea typeface="Paytone One"/>
                <a:cs typeface="Paytone One"/>
                <a:sym typeface="Paytone One"/>
              </a:rPr>
              <a:t>trong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lao</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động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phê</a:t>
            </a:r>
            <a:r>
              <a:rPr lang="en-US" sz="1551" dirty="0">
                <a:solidFill>
                  <a:srgbClr val="0D0D0D"/>
                </a:solidFill>
                <a:latin typeface="Paytone One"/>
                <a:ea typeface="Paytone One"/>
                <a:cs typeface="Paytone One"/>
                <a:sym typeface="Paytone One"/>
              </a:rPr>
              <a:t> ”</a:t>
            </a:r>
          </a:p>
          <a:p>
            <a:pPr algn="ctr">
              <a:lnSpc>
                <a:spcPts val="2171"/>
              </a:lnSpc>
              <a:spcBef>
                <a:spcPct val="0"/>
              </a:spcBef>
            </a:pPr>
            <a:r>
              <a:rPr lang="en-US" sz="1551" dirty="0" err="1">
                <a:solidFill>
                  <a:srgbClr val="0D0D0D"/>
                </a:solidFill>
                <a:latin typeface="Paytone One"/>
                <a:ea typeface="Paytone One"/>
                <a:cs typeface="Paytone One"/>
                <a:sym typeface="Paytone One"/>
              </a:rPr>
              <a:t>Là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một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học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sinh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chúng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em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hiểu</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rằng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chúng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em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sinh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ra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không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phải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để</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gánh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vác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những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công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việc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nặng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nhọc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quá</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sớm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Tuổi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thơ</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của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chúng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em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cần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được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lớn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lên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trong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lớp</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học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được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học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tập</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vui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chơi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nuôi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dưỡng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ước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mơ</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Bởi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vì</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chỉ</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có</a:t>
            </a:r>
            <a:r>
              <a:rPr lang="en-US" sz="1551" dirty="0">
                <a:solidFill>
                  <a:srgbClr val="0D0D0D"/>
                </a:solidFill>
                <a:latin typeface="Paytone One"/>
                <a:ea typeface="Paytone One"/>
                <a:cs typeface="Paytone One"/>
                <a:sym typeface="Paytone One"/>
              </a:rPr>
              <a:t> tri </a:t>
            </a:r>
            <a:r>
              <a:rPr lang="en-US" sz="1551" dirty="0" err="1">
                <a:solidFill>
                  <a:srgbClr val="0D0D0D"/>
                </a:solidFill>
                <a:latin typeface="Paytone One"/>
                <a:ea typeface="Paytone One"/>
                <a:cs typeface="Paytone One"/>
                <a:sym typeface="Paytone One"/>
              </a:rPr>
              <a:t>thức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mới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giúp</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chúng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em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thay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đổi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cuộc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sống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giúp</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gia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đình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quê</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hương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phát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triển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bền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vững</a:t>
            </a:r>
            <a:r>
              <a:rPr lang="en-US" sz="1551" dirty="0">
                <a:solidFill>
                  <a:srgbClr val="0D0D0D"/>
                </a:solidFill>
                <a:latin typeface="Paytone One"/>
                <a:ea typeface="Paytone One"/>
                <a:cs typeface="Paytone One"/>
                <a:sym typeface="Paytone One"/>
              </a:rPr>
              <a:t>.</a:t>
            </a:r>
          </a:p>
          <a:p>
            <a:pPr algn="ctr">
              <a:lnSpc>
                <a:spcPts val="2171"/>
              </a:lnSpc>
              <a:spcBef>
                <a:spcPct val="0"/>
              </a:spcBef>
            </a:pPr>
            <a:r>
              <a:rPr lang="en-US" sz="1551" dirty="0" err="1">
                <a:solidFill>
                  <a:srgbClr val="0D0D0D"/>
                </a:solidFill>
                <a:latin typeface="Paytone One"/>
                <a:ea typeface="Paytone One"/>
                <a:cs typeface="Paytone One"/>
                <a:sym typeface="Paytone One"/>
              </a:rPr>
              <a:t>Có</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thể</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việc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tham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gia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lao</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động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tuổ</a:t>
            </a:r>
            <a:r>
              <a:rPr lang="en-US" sz="1551" dirty="0">
                <a:solidFill>
                  <a:srgbClr val="0D0D0D"/>
                </a:solidFill>
                <a:latin typeface="Paytone One"/>
                <a:ea typeface="Paytone One"/>
                <a:cs typeface="Paytone One"/>
                <a:sym typeface="Paytone One"/>
              </a:rPr>
              <a:t> con </a:t>
            </a:r>
            <a:r>
              <a:rPr lang="en-US" sz="1551" dirty="0" err="1">
                <a:solidFill>
                  <a:srgbClr val="0D0D0D"/>
                </a:solidFill>
                <a:latin typeface="Paytone One"/>
                <a:ea typeface="Paytone One"/>
                <a:cs typeface="Paytone One"/>
                <a:sym typeface="Paytone One"/>
              </a:rPr>
              <a:t>nhỏ</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sẽ</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mang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lại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lợi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ích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trước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mắt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Nhưng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nếu</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việc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đó</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khiến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chúng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em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mệt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mỏi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nghỉ</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học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thậm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chí</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bỏ</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học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thì</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đó</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không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còn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giúp</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đỡ</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nữa</a:t>
            </a:r>
            <a:r>
              <a:rPr lang="en-US" sz="1551" dirty="0">
                <a:solidFill>
                  <a:srgbClr val="0D0D0D"/>
                </a:solidFill>
                <a:latin typeface="Paytone One"/>
                <a:ea typeface="Paytone One"/>
                <a:cs typeface="Paytone One"/>
                <a:sym typeface="Paytone One"/>
              </a:rPr>
              <a:t>—</a:t>
            </a:r>
            <a:r>
              <a:rPr lang="en-US" sz="1551" dirty="0" err="1">
                <a:solidFill>
                  <a:srgbClr val="0D0D0D"/>
                </a:solidFill>
                <a:latin typeface="Paytone One"/>
                <a:ea typeface="Paytone One"/>
                <a:cs typeface="Paytone One"/>
                <a:sym typeface="Paytone One"/>
              </a:rPr>
              <a:t>mà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đánh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đổi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tương</a:t>
            </a:r>
            <a:r>
              <a:rPr lang="en-US" sz="1551" dirty="0">
                <a:solidFill>
                  <a:srgbClr val="0D0D0D"/>
                </a:solidFill>
                <a:latin typeface="Paytone One"/>
                <a:ea typeface="Paytone One"/>
                <a:cs typeface="Paytone One"/>
                <a:sym typeface="Paytone One"/>
              </a:rPr>
              <a:t> lai.</a:t>
            </a:r>
          </a:p>
          <a:p>
            <a:pPr algn="ctr">
              <a:lnSpc>
                <a:spcPts val="2171"/>
              </a:lnSpc>
              <a:spcBef>
                <a:spcPct val="0"/>
              </a:spcBef>
            </a:pPr>
            <a:r>
              <a:rPr lang="en-US" sz="1551" dirty="0" err="1">
                <a:solidFill>
                  <a:srgbClr val="0D0D0D"/>
                </a:solidFill>
                <a:latin typeface="Paytone One"/>
                <a:ea typeface="Paytone One"/>
                <a:cs typeface="Paytone One"/>
                <a:sym typeface="Paytone One"/>
              </a:rPr>
              <a:t>Bức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tranh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này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không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chỉ</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kêu</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gọi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người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lớn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thay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đổi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nhận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thức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còn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nhắc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nhở</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tất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cả</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chúng</a:t>
            </a:r>
            <a:r>
              <a:rPr lang="en-US" sz="1551" dirty="0">
                <a:solidFill>
                  <a:srgbClr val="0D0D0D"/>
                </a:solidFill>
                <a:latin typeface="Paytone One"/>
                <a:ea typeface="Paytone One"/>
                <a:cs typeface="Paytone One"/>
                <a:sym typeface="Paytone One"/>
              </a:rPr>
              <a:t> ta </a:t>
            </a:r>
            <a:r>
              <a:rPr lang="en-US" sz="1551" dirty="0" err="1">
                <a:solidFill>
                  <a:srgbClr val="0D0D0D"/>
                </a:solidFill>
                <a:latin typeface="Paytone One"/>
                <a:ea typeface="Paytone One"/>
                <a:cs typeface="Paytone One"/>
                <a:sym typeface="Paytone One"/>
              </a:rPr>
              <a:t>phải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hành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động</a:t>
            </a:r>
            <a:r>
              <a:rPr lang="en-US" sz="1551" dirty="0">
                <a:solidFill>
                  <a:srgbClr val="0D0D0D"/>
                </a:solidFill>
                <a:latin typeface="Paytone One"/>
                <a:ea typeface="Paytone One"/>
                <a:cs typeface="Paytone One"/>
                <a:sym typeface="Paytone One"/>
              </a:rPr>
              <a:t>. Gia </a:t>
            </a:r>
            <a:r>
              <a:rPr lang="en-US" sz="1551" dirty="0" err="1">
                <a:solidFill>
                  <a:srgbClr val="0D0D0D"/>
                </a:solidFill>
                <a:latin typeface="Paytone One"/>
                <a:ea typeface="Paytone One"/>
                <a:cs typeface="Paytone One"/>
                <a:sym typeface="Paytone One"/>
              </a:rPr>
              <a:t>đình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hãy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điểm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tựa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trường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hãy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nơi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giữ</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chân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học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sinh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xã</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hội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hãy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cùng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chung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tay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để</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không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một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đứa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trẻ</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nào</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phải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rời</a:t>
            </a:r>
            <a:r>
              <a:rPr lang="en-US" sz="1551" dirty="0">
                <a:solidFill>
                  <a:srgbClr val="0D0D0D"/>
                </a:solidFill>
                <a:latin typeface="Paytone One"/>
                <a:ea typeface="Paytone One"/>
                <a:cs typeface="Paytone One"/>
                <a:sym typeface="Paytone One"/>
              </a:rPr>
              <a:t> xa </a:t>
            </a:r>
            <a:r>
              <a:rPr lang="en-US" sz="1551" dirty="0" err="1">
                <a:solidFill>
                  <a:srgbClr val="0D0D0D"/>
                </a:solidFill>
                <a:latin typeface="Paytone One"/>
                <a:ea typeface="Paytone One"/>
                <a:cs typeface="Paytone One"/>
                <a:sym typeface="Paytone One"/>
              </a:rPr>
              <a:t>lớp</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học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vì</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lao</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động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khi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tuổi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còn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nhỏ</a:t>
            </a:r>
            <a:r>
              <a:rPr lang="en-US" sz="1551" dirty="0">
                <a:solidFill>
                  <a:srgbClr val="0D0D0D"/>
                </a:solidFill>
                <a:latin typeface="Paytone One"/>
                <a:ea typeface="Paytone One"/>
                <a:cs typeface="Paytone One"/>
                <a:sym typeface="Paytone One"/>
              </a:rPr>
              <a:t>.</a:t>
            </a:r>
          </a:p>
          <a:p>
            <a:pPr algn="ctr">
              <a:lnSpc>
                <a:spcPts val="2171"/>
              </a:lnSpc>
              <a:spcBef>
                <a:spcPct val="0"/>
              </a:spcBef>
            </a:pPr>
            <a:r>
              <a:rPr lang="en-US" sz="1551" dirty="0" err="1">
                <a:solidFill>
                  <a:srgbClr val="0D0D0D"/>
                </a:solidFill>
                <a:latin typeface="Paytone One"/>
                <a:ea typeface="Paytone One"/>
                <a:cs typeface="Paytone One"/>
                <a:sym typeface="Paytone One"/>
              </a:rPr>
              <a:t>Và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với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chúng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em</a:t>
            </a:r>
            <a:r>
              <a:rPr lang="en-US" sz="1551" dirty="0">
                <a:solidFill>
                  <a:srgbClr val="0D0D0D"/>
                </a:solidFill>
                <a:latin typeface="Paytone One"/>
                <a:ea typeface="Paytone One"/>
                <a:cs typeface="Paytone One"/>
                <a:sym typeface="Paytone One"/>
              </a:rPr>
              <a:t> – </a:t>
            </a:r>
            <a:r>
              <a:rPr lang="en-US" sz="1551" dirty="0" err="1">
                <a:solidFill>
                  <a:srgbClr val="0D0D0D"/>
                </a:solidFill>
                <a:latin typeface="Paytone One"/>
                <a:ea typeface="Paytone One"/>
                <a:cs typeface="Paytone One"/>
                <a:sym typeface="Paytone One"/>
              </a:rPr>
              <a:t>những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học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sinh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hôm</a:t>
            </a:r>
            <a:r>
              <a:rPr lang="en-US" sz="1551" dirty="0">
                <a:solidFill>
                  <a:srgbClr val="0D0D0D"/>
                </a:solidFill>
                <a:latin typeface="Paytone One"/>
                <a:ea typeface="Paytone One"/>
                <a:cs typeface="Paytone One"/>
                <a:sym typeface="Paytone One"/>
              </a:rPr>
              <a:t> nay – </a:t>
            </a:r>
            <a:r>
              <a:rPr lang="en-US" sz="1551" dirty="0" err="1">
                <a:solidFill>
                  <a:srgbClr val="0D0D0D"/>
                </a:solidFill>
                <a:latin typeface="Paytone One"/>
                <a:ea typeface="Paytone One"/>
                <a:cs typeface="Paytone One"/>
                <a:sym typeface="Paytone One"/>
              </a:rPr>
              <a:t>chúng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em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cũng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cần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cố</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gắng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học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tập</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trân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trọng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cơ</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hội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được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đến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trường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để</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xứng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đáng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với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sự</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yêu</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thương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bảo</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vệ</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đó</a:t>
            </a:r>
            <a:r>
              <a:rPr lang="en-US" sz="1551" dirty="0">
                <a:solidFill>
                  <a:srgbClr val="0D0D0D"/>
                </a:solidFill>
                <a:latin typeface="Paytone One"/>
                <a:ea typeface="Paytone One"/>
                <a:cs typeface="Paytone One"/>
                <a:sym typeface="Paytone One"/>
              </a:rPr>
              <a:t>.</a:t>
            </a:r>
          </a:p>
          <a:p>
            <a:pPr algn="ctr">
              <a:lnSpc>
                <a:spcPts val="2171"/>
              </a:lnSpc>
              <a:spcBef>
                <a:spcPct val="0"/>
              </a:spcBef>
            </a:pPr>
            <a:r>
              <a:rPr lang="en-US" sz="1551" dirty="0" err="1">
                <a:solidFill>
                  <a:srgbClr val="0D0D0D"/>
                </a:solidFill>
                <a:latin typeface="Paytone One"/>
                <a:ea typeface="Paytone One"/>
                <a:cs typeface="Paytone One"/>
                <a:sym typeface="Paytone One"/>
              </a:rPr>
              <a:t>Hãy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để</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những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hạt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phê</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được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thu</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hoạch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bằng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đôi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tay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của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người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lớn</a:t>
            </a:r>
            <a:r>
              <a:rPr lang="en-US" sz="1551" dirty="0">
                <a:solidFill>
                  <a:srgbClr val="0D0D0D"/>
                </a:solidFill>
                <a:latin typeface="Paytone One"/>
                <a:ea typeface="Paytone One"/>
                <a:cs typeface="Paytone One"/>
                <a:sym typeface="Paytone One"/>
              </a:rPr>
              <a:t>.</a:t>
            </a:r>
          </a:p>
          <a:p>
            <a:pPr algn="ctr">
              <a:lnSpc>
                <a:spcPts val="2171"/>
              </a:lnSpc>
              <a:spcBef>
                <a:spcPct val="0"/>
              </a:spcBef>
            </a:pP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Hãy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để</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những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đôi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tay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nhỏ</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bé</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của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trẻ</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em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được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cầm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bút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viết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nên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ước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mơ</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của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chính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mình</a:t>
            </a:r>
            <a:r>
              <a:rPr lang="en-US" sz="1551" dirty="0">
                <a:solidFill>
                  <a:srgbClr val="0D0D0D"/>
                </a:solidFill>
                <a:latin typeface="Paytone One"/>
                <a:ea typeface="Paytone One"/>
                <a:cs typeface="Paytone One"/>
                <a:sym typeface="Paytone One"/>
              </a:rPr>
              <a:t>.</a:t>
            </a:r>
          </a:p>
          <a:p>
            <a:pPr algn="ctr">
              <a:lnSpc>
                <a:spcPts val="2171"/>
              </a:lnSpc>
              <a:spcBef>
                <a:spcPct val="0"/>
              </a:spcBef>
            </a:pPr>
            <a:r>
              <a:rPr lang="en-US" sz="1551" dirty="0" err="1">
                <a:solidFill>
                  <a:srgbClr val="0D0D0D"/>
                </a:solidFill>
                <a:latin typeface="Paytone One"/>
                <a:ea typeface="Paytone One"/>
                <a:cs typeface="Paytone One"/>
                <a:sym typeface="Paytone One"/>
              </a:rPr>
              <a:t>Bởi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vì</a:t>
            </a:r>
            <a:r>
              <a:rPr lang="en-US" sz="1551" dirty="0">
                <a:solidFill>
                  <a:srgbClr val="0D0D0D"/>
                </a:solidFill>
                <a:latin typeface="Paytone One"/>
                <a:ea typeface="Paytone One"/>
                <a:cs typeface="Paytone One"/>
                <a:sym typeface="Paytone One"/>
              </a:rPr>
              <a:t>…</a:t>
            </a:r>
          </a:p>
          <a:p>
            <a:pPr algn="ctr">
              <a:lnSpc>
                <a:spcPts val="2171"/>
              </a:lnSpc>
              <a:spcBef>
                <a:spcPct val="0"/>
              </a:spcBef>
            </a:pPr>
            <a:r>
              <a:rPr lang="en-US" sz="1551" dirty="0" err="1">
                <a:solidFill>
                  <a:srgbClr val="0D0D0D"/>
                </a:solidFill>
                <a:latin typeface="Paytone One"/>
                <a:ea typeface="Paytone One"/>
                <a:cs typeface="Paytone One"/>
                <a:sym typeface="Paytone One"/>
              </a:rPr>
              <a:t>Cà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phê</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có</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thể</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chín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theo</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mùa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nhưng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tuổi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thơ</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chỉ</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đến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một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lần</a:t>
            </a:r>
            <a:r>
              <a:rPr lang="en-US" sz="1551" dirty="0">
                <a:solidFill>
                  <a:srgbClr val="0D0D0D"/>
                </a:solidFill>
                <a:latin typeface="Paytone One"/>
                <a:ea typeface="Paytone One"/>
                <a:cs typeface="Paytone One"/>
                <a:sym typeface="Paytone One"/>
              </a:rPr>
              <a:t>.</a:t>
            </a:r>
          </a:p>
          <a:p>
            <a:pPr algn="ctr">
              <a:lnSpc>
                <a:spcPts val="2171"/>
              </a:lnSpc>
              <a:spcBef>
                <a:spcPct val="0"/>
              </a:spcBef>
            </a:pPr>
            <a:r>
              <a:rPr lang="en-US" sz="1551" dirty="0" err="1">
                <a:solidFill>
                  <a:srgbClr val="0D0D0D"/>
                </a:solidFill>
                <a:latin typeface="Paytone One"/>
                <a:ea typeface="Paytone One"/>
                <a:cs typeface="Paytone One"/>
                <a:sym typeface="Paytone One"/>
              </a:rPr>
              <a:t>Vì</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vậy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mỗi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gia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đình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xã</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hội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cần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chung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tay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bảo</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vệ</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những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bàn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tay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nhỏ</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bé</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không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phải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lao</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động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sớm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đặc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biệt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trong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vùng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số</a:t>
            </a:r>
            <a:r>
              <a:rPr lang="en-US" sz="1551" dirty="0">
                <a:solidFill>
                  <a:srgbClr val="0D0D0D"/>
                </a:solidFill>
                <a:latin typeface="Paytone One"/>
                <a:ea typeface="Paytone One"/>
                <a:cs typeface="Paytone One"/>
                <a:sym typeface="Paytone One"/>
              </a:rPr>
              <a:t> cha </a:t>
            </a:r>
            <a:r>
              <a:rPr lang="en-US" sz="1551" dirty="0" err="1">
                <a:solidFill>
                  <a:srgbClr val="0D0D0D"/>
                </a:solidFill>
                <a:latin typeface="Paytone One"/>
                <a:ea typeface="Paytone One"/>
                <a:cs typeface="Paytone One"/>
                <a:sym typeface="Paytone One"/>
              </a:rPr>
              <a:t>mẹ</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chúng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em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đều</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làm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nông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cây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trồng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sản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xuất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phê</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chủ</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yếu</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nên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hình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ảnh</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lao</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động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sớm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không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được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bảo</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vệ</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là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đa</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phần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Hãy</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để</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các</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em</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có</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một</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tuổi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thơ</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trọn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vẹn</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và</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tươi</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sáng</a:t>
            </a:r>
            <a:r>
              <a:rPr lang="en-US" sz="1551" dirty="0">
                <a:solidFill>
                  <a:srgbClr val="0D0D0D"/>
                </a:solidFill>
                <a:latin typeface="Paytone One"/>
                <a:ea typeface="Paytone One"/>
                <a:cs typeface="Paytone One"/>
                <a:sym typeface="Paytone One"/>
              </a:rPr>
              <a:t> </a:t>
            </a:r>
            <a:r>
              <a:rPr lang="en-US" sz="1551" dirty="0" err="1">
                <a:solidFill>
                  <a:srgbClr val="0D0D0D"/>
                </a:solidFill>
                <a:latin typeface="Paytone One"/>
                <a:ea typeface="Paytone One"/>
                <a:cs typeface="Paytone One"/>
                <a:sym typeface="Paytone One"/>
              </a:rPr>
              <a:t>hơn</a:t>
            </a:r>
            <a:r>
              <a:rPr lang="en-US" sz="1551" dirty="0">
                <a:solidFill>
                  <a:srgbClr val="0D0D0D"/>
                </a:solidFill>
                <a:latin typeface="Paytone One"/>
                <a:ea typeface="Paytone One"/>
                <a:cs typeface="Paytone One"/>
                <a:sym typeface="Paytone One"/>
              </a:rPr>
              <a:t>.</a:t>
            </a:r>
          </a:p>
          <a:p>
            <a:pPr algn="ctr">
              <a:lnSpc>
                <a:spcPts val="2171"/>
              </a:lnSpc>
              <a:spcBef>
                <a:spcPct val="0"/>
              </a:spcBef>
            </a:pPr>
            <a:endParaRPr lang="en-US" sz="1551" dirty="0">
              <a:solidFill>
                <a:srgbClr val="0D0D0D"/>
              </a:solidFill>
              <a:latin typeface="Paytone One"/>
              <a:ea typeface="Paytone One"/>
              <a:cs typeface="Paytone One"/>
              <a:sym typeface="Paytone One"/>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1449</Words>
  <Application>Microsoft Office PowerPoint</Application>
  <PresentationFormat>Custom</PresentationFormat>
  <Paragraphs>49</Paragraphs>
  <Slides>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vt:i4>
      </vt:variant>
    </vt:vector>
  </HeadingPairs>
  <TitlesOfParts>
    <vt:vector size="16" baseType="lpstr">
      <vt:lpstr>Open Sans Light</vt:lpstr>
      <vt:lpstr>Open Sans</vt:lpstr>
      <vt:lpstr>Times New Roman</vt:lpstr>
      <vt:lpstr>Arial</vt:lpstr>
      <vt:lpstr>VAG Rounded Next Shine</vt:lpstr>
      <vt:lpstr>Paytone One</vt:lpstr>
      <vt:lpstr>The Seasons Bold</vt:lpstr>
      <vt:lpstr>Open Sans Bold</vt:lpstr>
      <vt:lpstr>Trend Slab Four</vt:lpstr>
      <vt:lpstr>Calibri</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HOẠT ĐỘNG TRUYỀN THÔNG SÁNG TẠO</dc:title>
  <dc:creator>ltsb</dc:creator>
  <cp:lastModifiedBy>24H1</cp:lastModifiedBy>
  <cp:revision>11</cp:revision>
  <dcterms:created xsi:type="dcterms:W3CDTF">2006-08-16T00:00:00Z</dcterms:created>
  <dcterms:modified xsi:type="dcterms:W3CDTF">2026-04-09T15:38:55Z</dcterms:modified>
  <dc:identifier>DAHGWiKYSvc</dc:identifier>
</cp:coreProperties>
</file>